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</p:sldMasterIdLst>
  <p:notesMasterIdLst>
    <p:notesMasterId r:id="rId14"/>
  </p:notesMasterIdLst>
  <p:sldIdLst>
    <p:sldId id="455" r:id="rId3"/>
    <p:sldId id="453" r:id="rId4"/>
    <p:sldId id="454" r:id="rId5"/>
    <p:sldId id="456" r:id="rId6"/>
    <p:sldId id="458" r:id="rId7"/>
    <p:sldId id="459" r:id="rId8"/>
    <p:sldId id="460" r:id="rId9"/>
    <p:sldId id="461" r:id="rId10"/>
    <p:sldId id="462" r:id="rId11"/>
    <p:sldId id="463" r:id="rId12"/>
    <p:sldId id="464" r:id="rId13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6F7B77"/>
    <a:srgbClr val="080800"/>
    <a:srgbClr val="FF6600"/>
    <a:srgbClr val="FFCC00"/>
    <a:srgbClr val="FFFF99"/>
    <a:srgbClr val="B2F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05"/>
  </p:normalViewPr>
  <p:slideViewPr>
    <p:cSldViewPr showGuides="1">
      <p:cViewPr varScale="1">
        <p:scale>
          <a:sx n="68" d="100"/>
          <a:sy n="68" d="100"/>
        </p:scale>
        <p:origin x="110" y="58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FAFC4-EC29-4BB9-99B2-FAB05EB30E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3935" y="1247775"/>
            <a:ext cx="5280216" cy="48625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6C930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20163" y="276225"/>
            <a:ext cx="2693988" cy="583406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6225"/>
            <a:ext cx="7925789" cy="58340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/>
          </p:cNvPicPr>
          <p:nvPr/>
        </p:nvPicPr>
        <p:blipFill>
          <a:blip r:embed="rId13"/>
          <a:srcRect l="3740" t="7813" r="6148" b="3264"/>
          <a:stretch>
            <a:fillRect/>
          </a:stretch>
        </p:blipFill>
        <p:spPr>
          <a:xfrm>
            <a:off x="0" y="0"/>
            <a:ext cx="12189884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900" noProof="1">
                <a:solidFill>
                  <a:srgbClr val="29292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900" b="0" i="0" u="none" strike="noStrike" kern="1200" cap="none" spc="0" normalizeH="0" baseline="0" noProof="1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900" strike="noStrike" noProof="1">
              <a:solidFill>
                <a:srgbClr val="292929"/>
              </a:solidFill>
            </a:endParaRPr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1185333" y="276225"/>
            <a:ext cx="10428817" cy="7969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5" name="KSO_BC1"/>
          <p:cNvSpPr>
            <a:spLocks noGrp="1"/>
          </p:cNvSpPr>
          <p:nvPr>
            <p:ph type="body"/>
          </p:nvPr>
        </p:nvSpPr>
        <p:spPr>
          <a:xfrm>
            <a:off x="838200" y="1247775"/>
            <a:ext cx="10775951" cy="48625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61950"/>
            <a:r>
              <a:rPr lang="zh-CN" altLang="en-US" dirty="0"/>
              <a:t>单击此处编辑母版文本样式</a:t>
            </a:r>
          </a:p>
          <a:p>
            <a:pPr lvl="1" indent="-361950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C930E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C930E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"/>
        <a:defRPr sz="2400" kern="1200">
          <a:solidFill>
            <a:srgbClr val="6C930E"/>
          </a:solidFill>
          <a:latin typeface="+mn-lt"/>
          <a:ea typeface="+mn-ea"/>
          <a:cs typeface="+mn-cs"/>
        </a:defRPr>
      </a:lvl1pPr>
      <a:lvl2pPr marL="361950" lvl="1" indent="-361950" algn="l" defTabSz="685800" rtl="0" eaLnBrk="0" fontAlgn="base" hangingPunct="0">
        <a:lnSpc>
          <a:spcPct val="120000"/>
        </a:lnSpc>
        <a:spcBef>
          <a:spcPct val="0"/>
        </a:spcBef>
        <a:spcAft>
          <a:spcPts val="450"/>
        </a:spcAft>
        <a:buClr>
          <a:srgbClr val="D7D989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0" fontAlgn="base" latinLnBrk="0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230252" y="1183739"/>
            <a:ext cx="5730875" cy="2388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925" b="1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14925" b="1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14925" b="1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UR</a:t>
            </a:r>
            <a:endParaRPr lang="zh-CN" altLang="en-US" sz="14925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chenying0907 13"/>
          <p:cNvGrpSpPr/>
          <p:nvPr/>
        </p:nvGrpSpPr>
        <p:grpSpPr>
          <a:xfrm>
            <a:off x="4469972" y="1605212"/>
            <a:ext cx="1458554" cy="1446886"/>
            <a:chOff x="1148299" y="972702"/>
            <a:chExt cx="4762500" cy="4724400"/>
          </a:xfrm>
        </p:grpSpPr>
        <p:sp>
          <p:nvSpPr>
            <p:cNvPr id="2" name="chenying0907 5"/>
            <p:cNvSpPr/>
            <p:nvPr/>
          </p:nvSpPr>
          <p:spPr bwMode="auto">
            <a:xfrm>
              <a:off x="2272249" y="972702"/>
              <a:ext cx="2409825" cy="882650"/>
            </a:xfrm>
            <a:custGeom>
              <a:avLst/>
              <a:gdLst>
                <a:gd name="T0" fmla="*/ 122 w 1518"/>
                <a:gd name="T1" fmla="*/ 390 h 556"/>
                <a:gd name="T2" fmla="*/ 98 w 1518"/>
                <a:gd name="T3" fmla="*/ 396 h 556"/>
                <a:gd name="T4" fmla="*/ 64 w 1518"/>
                <a:gd name="T5" fmla="*/ 392 h 556"/>
                <a:gd name="T6" fmla="*/ 34 w 1518"/>
                <a:gd name="T7" fmla="*/ 398 h 556"/>
                <a:gd name="T8" fmla="*/ 16 w 1518"/>
                <a:gd name="T9" fmla="*/ 414 h 556"/>
                <a:gd name="T10" fmla="*/ 2 w 1518"/>
                <a:gd name="T11" fmla="*/ 432 h 556"/>
                <a:gd name="T12" fmla="*/ 2 w 1518"/>
                <a:gd name="T13" fmla="*/ 466 h 556"/>
                <a:gd name="T14" fmla="*/ 20 w 1518"/>
                <a:gd name="T15" fmla="*/ 496 h 556"/>
                <a:gd name="T16" fmla="*/ 50 w 1518"/>
                <a:gd name="T17" fmla="*/ 516 h 556"/>
                <a:gd name="T18" fmla="*/ 72 w 1518"/>
                <a:gd name="T19" fmla="*/ 514 h 556"/>
                <a:gd name="T20" fmla="*/ 94 w 1518"/>
                <a:gd name="T21" fmla="*/ 504 h 556"/>
                <a:gd name="T22" fmla="*/ 114 w 1518"/>
                <a:gd name="T23" fmla="*/ 482 h 556"/>
                <a:gd name="T24" fmla="*/ 128 w 1518"/>
                <a:gd name="T25" fmla="*/ 450 h 556"/>
                <a:gd name="T26" fmla="*/ 146 w 1518"/>
                <a:gd name="T27" fmla="*/ 430 h 556"/>
                <a:gd name="T28" fmla="*/ 280 w 1518"/>
                <a:gd name="T29" fmla="*/ 556 h 556"/>
                <a:gd name="T30" fmla="*/ 384 w 1518"/>
                <a:gd name="T31" fmla="*/ 504 h 556"/>
                <a:gd name="T32" fmla="*/ 552 w 1518"/>
                <a:gd name="T33" fmla="*/ 450 h 556"/>
                <a:gd name="T34" fmla="*/ 732 w 1518"/>
                <a:gd name="T35" fmla="*/ 426 h 556"/>
                <a:gd name="T36" fmla="*/ 728 w 1518"/>
                <a:gd name="T37" fmla="*/ 392 h 556"/>
                <a:gd name="T38" fmla="*/ 708 w 1518"/>
                <a:gd name="T39" fmla="*/ 366 h 556"/>
                <a:gd name="T40" fmla="*/ 692 w 1518"/>
                <a:gd name="T41" fmla="*/ 324 h 556"/>
                <a:gd name="T42" fmla="*/ 692 w 1518"/>
                <a:gd name="T43" fmla="*/ 298 h 556"/>
                <a:gd name="T44" fmla="*/ 712 w 1518"/>
                <a:gd name="T45" fmla="*/ 246 h 556"/>
                <a:gd name="T46" fmla="*/ 726 w 1518"/>
                <a:gd name="T47" fmla="*/ 232 h 556"/>
                <a:gd name="T48" fmla="*/ 780 w 1518"/>
                <a:gd name="T49" fmla="*/ 214 h 556"/>
                <a:gd name="T50" fmla="*/ 804 w 1518"/>
                <a:gd name="T51" fmla="*/ 212 h 556"/>
                <a:gd name="T52" fmla="*/ 838 w 1518"/>
                <a:gd name="T53" fmla="*/ 222 h 556"/>
                <a:gd name="T54" fmla="*/ 864 w 1518"/>
                <a:gd name="T55" fmla="*/ 238 h 556"/>
                <a:gd name="T56" fmla="*/ 882 w 1518"/>
                <a:gd name="T57" fmla="*/ 262 h 556"/>
                <a:gd name="T58" fmla="*/ 894 w 1518"/>
                <a:gd name="T59" fmla="*/ 314 h 556"/>
                <a:gd name="T60" fmla="*/ 886 w 1518"/>
                <a:gd name="T61" fmla="*/ 350 h 556"/>
                <a:gd name="T62" fmla="*/ 870 w 1518"/>
                <a:gd name="T63" fmla="*/ 374 h 556"/>
                <a:gd name="T64" fmla="*/ 858 w 1518"/>
                <a:gd name="T65" fmla="*/ 426 h 556"/>
                <a:gd name="T66" fmla="*/ 976 w 1518"/>
                <a:gd name="T67" fmla="*/ 440 h 556"/>
                <a:gd name="T68" fmla="*/ 1146 w 1518"/>
                <a:gd name="T69" fmla="*/ 484 h 556"/>
                <a:gd name="T70" fmla="*/ 1304 w 1518"/>
                <a:gd name="T71" fmla="*/ 556 h 556"/>
                <a:gd name="T72" fmla="*/ 1364 w 1518"/>
                <a:gd name="T73" fmla="*/ 438 h 556"/>
                <a:gd name="T74" fmla="*/ 1330 w 1518"/>
                <a:gd name="T75" fmla="*/ 442 h 556"/>
                <a:gd name="T76" fmla="*/ 1288 w 1518"/>
                <a:gd name="T77" fmla="*/ 434 h 556"/>
                <a:gd name="T78" fmla="*/ 1264 w 1518"/>
                <a:gd name="T79" fmla="*/ 420 h 556"/>
                <a:gd name="T80" fmla="*/ 1232 w 1518"/>
                <a:gd name="T81" fmla="*/ 376 h 556"/>
                <a:gd name="T82" fmla="*/ 1228 w 1518"/>
                <a:gd name="T83" fmla="*/ 358 h 556"/>
                <a:gd name="T84" fmla="*/ 1238 w 1518"/>
                <a:gd name="T85" fmla="*/ 302 h 556"/>
                <a:gd name="T86" fmla="*/ 1250 w 1518"/>
                <a:gd name="T87" fmla="*/ 280 h 556"/>
                <a:gd name="T88" fmla="*/ 1274 w 1518"/>
                <a:gd name="T89" fmla="*/ 256 h 556"/>
                <a:gd name="T90" fmla="*/ 1304 w 1518"/>
                <a:gd name="T91" fmla="*/ 242 h 556"/>
                <a:gd name="T92" fmla="*/ 1332 w 1518"/>
                <a:gd name="T93" fmla="*/ 240 h 556"/>
                <a:gd name="T94" fmla="*/ 1384 w 1518"/>
                <a:gd name="T95" fmla="*/ 256 h 556"/>
                <a:gd name="T96" fmla="*/ 1410 w 1518"/>
                <a:gd name="T97" fmla="*/ 282 h 556"/>
                <a:gd name="T98" fmla="*/ 1424 w 1518"/>
                <a:gd name="T99" fmla="*/ 306 h 556"/>
                <a:gd name="T100" fmla="*/ 1436 w 1518"/>
                <a:gd name="T101" fmla="*/ 328 h 556"/>
                <a:gd name="T102" fmla="*/ 1476 w 1518"/>
                <a:gd name="T103" fmla="*/ 166 h 556"/>
                <a:gd name="T104" fmla="*/ 1350 w 1518"/>
                <a:gd name="T105" fmla="*/ 108 h 556"/>
                <a:gd name="T106" fmla="*/ 1218 w 1518"/>
                <a:gd name="T107" fmla="*/ 62 h 556"/>
                <a:gd name="T108" fmla="*/ 1080 w 1518"/>
                <a:gd name="T109" fmla="*/ 28 h 556"/>
                <a:gd name="T110" fmla="*/ 938 w 1518"/>
                <a:gd name="T111" fmla="*/ 6 h 556"/>
                <a:gd name="T112" fmla="*/ 792 w 1518"/>
                <a:gd name="T113" fmla="*/ 0 h 556"/>
                <a:gd name="T114" fmla="*/ 694 w 1518"/>
                <a:gd name="T115" fmla="*/ 2 h 556"/>
                <a:gd name="T116" fmla="*/ 550 w 1518"/>
                <a:gd name="T117" fmla="*/ 18 h 556"/>
                <a:gd name="T118" fmla="*/ 412 w 1518"/>
                <a:gd name="T119" fmla="*/ 48 h 556"/>
                <a:gd name="T120" fmla="*/ 278 w 1518"/>
                <a:gd name="T121" fmla="*/ 90 h 556"/>
                <a:gd name="T122" fmla="*/ 148 w 1518"/>
                <a:gd name="T123" fmla="*/ 144 h 556"/>
                <a:gd name="T124" fmla="*/ 66 w 1518"/>
                <a:gd name="T125" fmla="*/ 18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8" h="556">
                  <a:moveTo>
                    <a:pt x="66" y="186"/>
                  </a:moveTo>
                  <a:lnTo>
                    <a:pt x="170" y="364"/>
                  </a:lnTo>
                  <a:lnTo>
                    <a:pt x="122" y="390"/>
                  </a:lnTo>
                  <a:lnTo>
                    <a:pt x="122" y="390"/>
                  </a:lnTo>
                  <a:lnTo>
                    <a:pt x="110" y="394"/>
                  </a:lnTo>
                  <a:lnTo>
                    <a:pt x="98" y="396"/>
                  </a:lnTo>
                  <a:lnTo>
                    <a:pt x="74" y="394"/>
                  </a:lnTo>
                  <a:lnTo>
                    <a:pt x="74" y="394"/>
                  </a:lnTo>
                  <a:lnTo>
                    <a:pt x="64" y="392"/>
                  </a:lnTo>
                  <a:lnTo>
                    <a:pt x="54" y="392"/>
                  </a:lnTo>
                  <a:lnTo>
                    <a:pt x="44" y="394"/>
                  </a:lnTo>
                  <a:lnTo>
                    <a:pt x="34" y="398"/>
                  </a:lnTo>
                  <a:lnTo>
                    <a:pt x="34" y="398"/>
                  </a:lnTo>
                  <a:lnTo>
                    <a:pt x="24" y="406"/>
                  </a:lnTo>
                  <a:lnTo>
                    <a:pt x="16" y="414"/>
                  </a:lnTo>
                  <a:lnTo>
                    <a:pt x="8" y="422"/>
                  </a:lnTo>
                  <a:lnTo>
                    <a:pt x="2" y="432"/>
                  </a:lnTo>
                  <a:lnTo>
                    <a:pt x="2" y="432"/>
                  </a:lnTo>
                  <a:lnTo>
                    <a:pt x="0" y="442"/>
                  </a:lnTo>
                  <a:lnTo>
                    <a:pt x="0" y="454"/>
                  </a:lnTo>
                  <a:lnTo>
                    <a:pt x="2" y="466"/>
                  </a:lnTo>
                  <a:lnTo>
                    <a:pt x="10" y="482"/>
                  </a:lnTo>
                  <a:lnTo>
                    <a:pt x="10" y="482"/>
                  </a:lnTo>
                  <a:lnTo>
                    <a:pt x="20" y="496"/>
                  </a:lnTo>
                  <a:lnTo>
                    <a:pt x="30" y="506"/>
                  </a:lnTo>
                  <a:lnTo>
                    <a:pt x="40" y="512"/>
                  </a:lnTo>
                  <a:lnTo>
                    <a:pt x="50" y="516"/>
                  </a:lnTo>
                  <a:lnTo>
                    <a:pt x="50" y="516"/>
                  </a:lnTo>
                  <a:lnTo>
                    <a:pt x="60" y="516"/>
                  </a:lnTo>
                  <a:lnTo>
                    <a:pt x="72" y="514"/>
                  </a:lnTo>
                  <a:lnTo>
                    <a:pt x="82" y="510"/>
                  </a:lnTo>
                  <a:lnTo>
                    <a:pt x="94" y="504"/>
                  </a:lnTo>
                  <a:lnTo>
                    <a:pt x="94" y="504"/>
                  </a:lnTo>
                  <a:lnTo>
                    <a:pt x="102" y="498"/>
                  </a:lnTo>
                  <a:lnTo>
                    <a:pt x="110" y="492"/>
                  </a:lnTo>
                  <a:lnTo>
                    <a:pt x="114" y="482"/>
                  </a:lnTo>
                  <a:lnTo>
                    <a:pt x="118" y="472"/>
                  </a:lnTo>
                  <a:lnTo>
                    <a:pt x="118" y="472"/>
                  </a:lnTo>
                  <a:lnTo>
                    <a:pt x="128" y="450"/>
                  </a:lnTo>
                  <a:lnTo>
                    <a:pt x="136" y="440"/>
                  </a:lnTo>
                  <a:lnTo>
                    <a:pt x="146" y="430"/>
                  </a:lnTo>
                  <a:lnTo>
                    <a:pt x="146" y="430"/>
                  </a:lnTo>
                  <a:lnTo>
                    <a:pt x="146" y="428"/>
                  </a:lnTo>
                  <a:lnTo>
                    <a:pt x="192" y="404"/>
                  </a:lnTo>
                  <a:lnTo>
                    <a:pt x="280" y="556"/>
                  </a:lnTo>
                  <a:lnTo>
                    <a:pt x="280" y="556"/>
                  </a:lnTo>
                  <a:lnTo>
                    <a:pt x="330" y="528"/>
                  </a:lnTo>
                  <a:lnTo>
                    <a:pt x="384" y="504"/>
                  </a:lnTo>
                  <a:lnTo>
                    <a:pt x="438" y="484"/>
                  </a:lnTo>
                  <a:lnTo>
                    <a:pt x="496" y="466"/>
                  </a:lnTo>
                  <a:lnTo>
                    <a:pt x="552" y="450"/>
                  </a:lnTo>
                  <a:lnTo>
                    <a:pt x="612" y="440"/>
                  </a:lnTo>
                  <a:lnTo>
                    <a:pt x="670" y="430"/>
                  </a:lnTo>
                  <a:lnTo>
                    <a:pt x="732" y="426"/>
                  </a:lnTo>
                  <a:lnTo>
                    <a:pt x="732" y="400"/>
                  </a:lnTo>
                  <a:lnTo>
                    <a:pt x="732" y="400"/>
                  </a:lnTo>
                  <a:lnTo>
                    <a:pt x="728" y="39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08" y="366"/>
                  </a:lnTo>
                  <a:lnTo>
                    <a:pt x="700" y="350"/>
                  </a:lnTo>
                  <a:lnTo>
                    <a:pt x="694" y="334"/>
                  </a:lnTo>
                  <a:lnTo>
                    <a:pt x="692" y="324"/>
                  </a:lnTo>
                  <a:lnTo>
                    <a:pt x="692" y="314"/>
                  </a:lnTo>
                  <a:lnTo>
                    <a:pt x="692" y="314"/>
                  </a:lnTo>
                  <a:lnTo>
                    <a:pt x="692" y="298"/>
                  </a:lnTo>
                  <a:lnTo>
                    <a:pt x="696" y="280"/>
                  </a:lnTo>
                  <a:lnTo>
                    <a:pt x="702" y="262"/>
                  </a:lnTo>
                  <a:lnTo>
                    <a:pt x="712" y="246"/>
                  </a:lnTo>
                  <a:lnTo>
                    <a:pt x="712" y="246"/>
                  </a:lnTo>
                  <a:lnTo>
                    <a:pt x="720" y="240"/>
                  </a:lnTo>
                  <a:lnTo>
                    <a:pt x="726" y="232"/>
                  </a:lnTo>
                  <a:lnTo>
                    <a:pt x="746" y="222"/>
                  </a:lnTo>
                  <a:lnTo>
                    <a:pt x="768" y="216"/>
                  </a:lnTo>
                  <a:lnTo>
                    <a:pt x="780" y="214"/>
                  </a:lnTo>
                  <a:lnTo>
                    <a:pt x="792" y="212"/>
                  </a:lnTo>
                  <a:lnTo>
                    <a:pt x="792" y="212"/>
                  </a:lnTo>
                  <a:lnTo>
                    <a:pt x="804" y="212"/>
                  </a:lnTo>
                  <a:lnTo>
                    <a:pt x="816" y="214"/>
                  </a:lnTo>
                  <a:lnTo>
                    <a:pt x="828" y="218"/>
                  </a:lnTo>
                  <a:lnTo>
                    <a:pt x="838" y="222"/>
                  </a:lnTo>
                  <a:lnTo>
                    <a:pt x="848" y="226"/>
                  </a:lnTo>
                  <a:lnTo>
                    <a:pt x="858" y="232"/>
                  </a:lnTo>
                  <a:lnTo>
                    <a:pt x="864" y="238"/>
                  </a:lnTo>
                  <a:lnTo>
                    <a:pt x="872" y="246"/>
                  </a:lnTo>
                  <a:lnTo>
                    <a:pt x="872" y="246"/>
                  </a:lnTo>
                  <a:lnTo>
                    <a:pt x="882" y="262"/>
                  </a:lnTo>
                  <a:lnTo>
                    <a:pt x="888" y="280"/>
                  </a:lnTo>
                  <a:lnTo>
                    <a:pt x="892" y="298"/>
                  </a:lnTo>
                  <a:lnTo>
                    <a:pt x="894" y="314"/>
                  </a:lnTo>
                  <a:lnTo>
                    <a:pt x="894" y="314"/>
                  </a:lnTo>
                  <a:lnTo>
                    <a:pt x="890" y="334"/>
                  </a:lnTo>
                  <a:lnTo>
                    <a:pt x="886" y="350"/>
                  </a:lnTo>
                  <a:lnTo>
                    <a:pt x="878" y="364"/>
                  </a:lnTo>
                  <a:lnTo>
                    <a:pt x="870" y="374"/>
                  </a:lnTo>
                  <a:lnTo>
                    <a:pt x="870" y="374"/>
                  </a:lnTo>
                  <a:lnTo>
                    <a:pt x="860" y="390"/>
                  </a:lnTo>
                  <a:lnTo>
                    <a:pt x="858" y="396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918" y="432"/>
                  </a:lnTo>
                  <a:lnTo>
                    <a:pt x="976" y="440"/>
                  </a:lnTo>
                  <a:lnTo>
                    <a:pt x="1034" y="452"/>
                  </a:lnTo>
                  <a:lnTo>
                    <a:pt x="1092" y="466"/>
                  </a:lnTo>
                  <a:lnTo>
                    <a:pt x="1146" y="484"/>
                  </a:lnTo>
                  <a:lnTo>
                    <a:pt x="1202" y="506"/>
                  </a:lnTo>
                  <a:lnTo>
                    <a:pt x="1254" y="528"/>
                  </a:lnTo>
                  <a:lnTo>
                    <a:pt x="1304" y="556"/>
                  </a:lnTo>
                  <a:lnTo>
                    <a:pt x="1372" y="438"/>
                  </a:lnTo>
                  <a:lnTo>
                    <a:pt x="1372" y="438"/>
                  </a:lnTo>
                  <a:lnTo>
                    <a:pt x="1364" y="438"/>
                  </a:lnTo>
                  <a:lnTo>
                    <a:pt x="1346" y="440"/>
                  </a:lnTo>
                  <a:lnTo>
                    <a:pt x="1346" y="440"/>
                  </a:lnTo>
                  <a:lnTo>
                    <a:pt x="1330" y="442"/>
                  </a:lnTo>
                  <a:lnTo>
                    <a:pt x="1314" y="442"/>
                  </a:lnTo>
                  <a:lnTo>
                    <a:pt x="1298" y="438"/>
                  </a:lnTo>
                  <a:lnTo>
                    <a:pt x="1288" y="434"/>
                  </a:lnTo>
                  <a:lnTo>
                    <a:pt x="1280" y="430"/>
                  </a:lnTo>
                  <a:lnTo>
                    <a:pt x="1280" y="430"/>
                  </a:lnTo>
                  <a:lnTo>
                    <a:pt x="1264" y="420"/>
                  </a:lnTo>
                  <a:lnTo>
                    <a:pt x="1252" y="408"/>
                  </a:lnTo>
                  <a:lnTo>
                    <a:pt x="1240" y="394"/>
                  </a:lnTo>
                  <a:lnTo>
                    <a:pt x="1232" y="376"/>
                  </a:lnTo>
                  <a:lnTo>
                    <a:pt x="1232" y="376"/>
                  </a:lnTo>
                  <a:lnTo>
                    <a:pt x="1228" y="368"/>
                  </a:lnTo>
                  <a:lnTo>
                    <a:pt x="1228" y="358"/>
                  </a:lnTo>
                  <a:lnTo>
                    <a:pt x="1228" y="336"/>
                  </a:lnTo>
                  <a:lnTo>
                    <a:pt x="1232" y="314"/>
                  </a:lnTo>
                  <a:lnTo>
                    <a:pt x="1238" y="302"/>
                  </a:lnTo>
                  <a:lnTo>
                    <a:pt x="1244" y="292"/>
                  </a:lnTo>
                  <a:lnTo>
                    <a:pt x="1244" y="292"/>
                  </a:lnTo>
                  <a:lnTo>
                    <a:pt x="1250" y="280"/>
                  </a:lnTo>
                  <a:lnTo>
                    <a:pt x="1258" y="272"/>
                  </a:lnTo>
                  <a:lnTo>
                    <a:pt x="1266" y="264"/>
                  </a:lnTo>
                  <a:lnTo>
                    <a:pt x="1274" y="256"/>
                  </a:lnTo>
                  <a:lnTo>
                    <a:pt x="1284" y="250"/>
                  </a:lnTo>
                  <a:lnTo>
                    <a:pt x="1294" y="246"/>
                  </a:lnTo>
                  <a:lnTo>
                    <a:pt x="1304" y="242"/>
                  </a:lnTo>
                  <a:lnTo>
                    <a:pt x="1312" y="240"/>
                  </a:lnTo>
                  <a:lnTo>
                    <a:pt x="1312" y="240"/>
                  </a:lnTo>
                  <a:lnTo>
                    <a:pt x="1332" y="240"/>
                  </a:lnTo>
                  <a:lnTo>
                    <a:pt x="1350" y="242"/>
                  </a:lnTo>
                  <a:lnTo>
                    <a:pt x="1368" y="248"/>
                  </a:lnTo>
                  <a:lnTo>
                    <a:pt x="1384" y="256"/>
                  </a:lnTo>
                  <a:lnTo>
                    <a:pt x="1384" y="256"/>
                  </a:lnTo>
                  <a:lnTo>
                    <a:pt x="1398" y="268"/>
                  </a:lnTo>
                  <a:lnTo>
                    <a:pt x="1410" y="282"/>
                  </a:lnTo>
                  <a:lnTo>
                    <a:pt x="1418" y="294"/>
                  </a:lnTo>
                  <a:lnTo>
                    <a:pt x="1424" y="306"/>
                  </a:lnTo>
                  <a:lnTo>
                    <a:pt x="1424" y="306"/>
                  </a:lnTo>
                  <a:lnTo>
                    <a:pt x="1430" y="324"/>
                  </a:lnTo>
                  <a:lnTo>
                    <a:pt x="1434" y="328"/>
                  </a:lnTo>
                  <a:lnTo>
                    <a:pt x="1436" y="328"/>
                  </a:lnTo>
                  <a:lnTo>
                    <a:pt x="1518" y="186"/>
                  </a:lnTo>
                  <a:lnTo>
                    <a:pt x="1518" y="186"/>
                  </a:lnTo>
                  <a:lnTo>
                    <a:pt x="1476" y="166"/>
                  </a:lnTo>
                  <a:lnTo>
                    <a:pt x="1436" y="144"/>
                  </a:lnTo>
                  <a:lnTo>
                    <a:pt x="1394" y="126"/>
                  </a:lnTo>
                  <a:lnTo>
                    <a:pt x="1350" y="108"/>
                  </a:lnTo>
                  <a:lnTo>
                    <a:pt x="1308" y="90"/>
                  </a:lnTo>
                  <a:lnTo>
                    <a:pt x="1262" y="76"/>
                  </a:lnTo>
                  <a:lnTo>
                    <a:pt x="1218" y="62"/>
                  </a:lnTo>
                  <a:lnTo>
                    <a:pt x="1172" y="48"/>
                  </a:lnTo>
                  <a:lnTo>
                    <a:pt x="1128" y="38"/>
                  </a:lnTo>
                  <a:lnTo>
                    <a:pt x="1080" y="28"/>
                  </a:lnTo>
                  <a:lnTo>
                    <a:pt x="1034" y="18"/>
                  </a:lnTo>
                  <a:lnTo>
                    <a:pt x="986" y="12"/>
                  </a:lnTo>
                  <a:lnTo>
                    <a:pt x="938" y="6"/>
                  </a:lnTo>
                  <a:lnTo>
                    <a:pt x="890" y="2"/>
                  </a:lnTo>
                  <a:lnTo>
                    <a:pt x="842" y="0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2" y="0"/>
                  </a:lnTo>
                  <a:lnTo>
                    <a:pt x="694" y="2"/>
                  </a:lnTo>
                  <a:lnTo>
                    <a:pt x="646" y="6"/>
                  </a:lnTo>
                  <a:lnTo>
                    <a:pt x="598" y="12"/>
                  </a:lnTo>
                  <a:lnTo>
                    <a:pt x="550" y="18"/>
                  </a:lnTo>
                  <a:lnTo>
                    <a:pt x="504" y="28"/>
                  </a:lnTo>
                  <a:lnTo>
                    <a:pt x="458" y="38"/>
                  </a:lnTo>
                  <a:lnTo>
                    <a:pt x="412" y="48"/>
                  </a:lnTo>
                  <a:lnTo>
                    <a:pt x="366" y="62"/>
                  </a:lnTo>
                  <a:lnTo>
                    <a:pt x="322" y="76"/>
                  </a:lnTo>
                  <a:lnTo>
                    <a:pt x="278" y="90"/>
                  </a:lnTo>
                  <a:lnTo>
                    <a:pt x="234" y="108"/>
                  </a:lnTo>
                  <a:lnTo>
                    <a:pt x="190" y="126"/>
                  </a:lnTo>
                  <a:lnTo>
                    <a:pt x="148" y="144"/>
                  </a:lnTo>
                  <a:lnTo>
                    <a:pt x="108" y="166"/>
                  </a:lnTo>
                  <a:lnTo>
                    <a:pt x="66" y="186"/>
                  </a:lnTo>
                  <a:lnTo>
                    <a:pt x="66" y="186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3" name="chenying0907 6"/>
            <p:cNvSpPr/>
            <p:nvPr/>
          </p:nvSpPr>
          <p:spPr bwMode="auto">
            <a:xfrm>
              <a:off x="1148299" y="1306077"/>
              <a:ext cx="1504950" cy="2311400"/>
            </a:xfrm>
            <a:custGeom>
              <a:avLst/>
              <a:gdLst>
                <a:gd name="T0" fmla="*/ 872 w 948"/>
                <a:gd name="T1" fmla="*/ 260 h 1456"/>
                <a:gd name="T2" fmla="*/ 858 w 948"/>
                <a:gd name="T3" fmla="*/ 292 h 1456"/>
                <a:gd name="T4" fmla="*/ 830 w 948"/>
                <a:gd name="T5" fmla="*/ 324 h 1456"/>
                <a:gd name="T6" fmla="*/ 806 w 948"/>
                <a:gd name="T7" fmla="*/ 338 h 1456"/>
                <a:gd name="T8" fmla="*/ 752 w 948"/>
                <a:gd name="T9" fmla="*/ 344 h 1456"/>
                <a:gd name="T10" fmla="*/ 732 w 948"/>
                <a:gd name="T11" fmla="*/ 338 h 1456"/>
                <a:gd name="T12" fmla="*/ 690 w 948"/>
                <a:gd name="T13" fmla="*/ 302 h 1456"/>
                <a:gd name="T14" fmla="*/ 678 w 948"/>
                <a:gd name="T15" fmla="*/ 280 h 1456"/>
                <a:gd name="T16" fmla="*/ 668 w 948"/>
                <a:gd name="T17" fmla="*/ 246 h 1456"/>
                <a:gd name="T18" fmla="*/ 670 w 948"/>
                <a:gd name="T19" fmla="*/ 216 h 1456"/>
                <a:gd name="T20" fmla="*/ 682 w 948"/>
                <a:gd name="T21" fmla="*/ 188 h 1456"/>
                <a:gd name="T22" fmla="*/ 724 w 948"/>
                <a:gd name="T23" fmla="*/ 154 h 1456"/>
                <a:gd name="T24" fmla="*/ 758 w 948"/>
                <a:gd name="T25" fmla="*/ 144 h 1456"/>
                <a:gd name="T26" fmla="*/ 786 w 948"/>
                <a:gd name="T27" fmla="*/ 144 h 1456"/>
                <a:gd name="T28" fmla="*/ 818 w 948"/>
                <a:gd name="T29" fmla="*/ 142 h 1456"/>
                <a:gd name="T30" fmla="*/ 696 w 948"/>
                <a:gd name="T31" fmla="*/ 24 h 1456"/>
                <a:gd name="T32" fmla="*/ 580 w 948"/>
                <a:gd name="T33" fmla="*/ 106 h 1456"/>
                <a:gd name="T34" fmla="*/ 472 w 948"/>
                <a:gd name="T35" fmla="*/ 198 h 1456"/>
                <a:gd name="T36" fmla="*/ 374 w 948"/>
                <a:gd name="T37" fmla="*/ 298 h 1456"/>
                <a:gd name="T38" fmla="*/ 286 w 948"/>
                <a:gd name="T39" fmla="*/ 408 h 1456"/>
                <a:gd name="T40" fmla="*/ 208 w 948"/>
                <a:gd name="T41" fmla="*/ 526 h 1456"/>
                <a:gd name="T42" fmla="*/ 142 w 948"/>
                <a:gd name="T43" fmla="*/ 650 h 1456"/>
                <a:gd name="T44" fmla="*/ 86 w 948"/>
                <a:gd name="T45" fmla="*/ 782 h 1456"/>
                <a:gd name="T46" fmla="*/ 44 w 948"/>
                <a:gd name="T47" fmla="*/ 918 h 1456"/>
                <a:gd name="T48" fmla="*/ 16 w 948"/>
                <a:gd name="T49" fmla="*/ 1060 h 1456"/>
                <a:gd name="T50" fmla="*/ 2 w 948"/>
                <a:gd name="T51" fmla="*/ 1206 h 1456"/>
                <a:gd name="T52" fmla="*/ 208 w 948"/>
                <a:gd name="T53" fmla="*/ 1312 h 1456"/>
                <a:gd name="T54" fmla="*/ 200 w 948"/>
                <a:gd name="T55" fmla="*/ 1336 h 1456"/>
                <a:gd name="T56" fmla="*/ 182 w 948"/>
                <a:gd name="T57" fmla="*/ 1364 h 1456"/>
                <a:gd name="T58" fmla="*/ 172 w 948"/>
                <a:gd name="T59" fmla="*/ 1392 h 1456"/>
                <a:gd name="T60" fmla="*/ 174 w 948"/>
                <a:gd name="T61" fmla="*/ 1416 h 1456"/>
                <a:gd name="T62" fmla="*/ 184 w 948"/>
                <a:gd name="T63" fmla="*/ 1436 h 1456"/>
                <a:gd name="T64" fmla="*/ 214 w 948"/>
                <a:gd name="T65" fmla="*/ 1454 h 1456"/>
                <a:gd name="T66" fmla="*/ 250 w 948"/>
                <a:gd name="T67" fmla="*/ 1454 h 1456"/>
                <a:gd name="T68" fmla="*/ 280 w 948"/>
                <a:gd name="T69" fmla="*/ 1436 h 1456"/>
                <a:gd name="T70" fmla="*/ 290 w 948"/>
                <a:gd name="T71" fmla="*/ 1418 h 1456"/>
                <a:gd name="T72" fmla="*/ 294 w 948"/>
                <a:gd name="T73" fmla="*/ 1394 h 1456"/>
                <a:gd name="T74" fmla="*/ 284 w 948"/>
                <a:gd name="T75" fmla="*/ 1366 h 1456"/>
                <a:gd name="T76" fmla="*/ 264 w 948"/>
                <a:gd name="T77" fmla="*/ 1338 h 1456"/>
                <a:gd name="T78" fmla="*/ 254 w 948"/>
                <a:gd name="T79" fmla="*/ 1312 h 1456"/>
                <a:gd name="T80" fmla="*/ 436 w 948"/>
                <a:gd name="T81" fmla="*/ 1256 h 1456"/>
                <a:gd name="T82" fmla="*/ 444 w 948"/>
                <a:gd name="T83" fmla="*/ 1134 h 1456"/>
                <a:gd name="T84" fmla="*/ 484 w 948"/>
                <a:gd name="T85" fmla="*/ 960 h 1456"/>
                <a:gd name="T86" fmla="*/ 550 w 948"/>
                <a:gd name="T87" fmla="*/ 798 h 1456"/>
                <a:gd name="T88" fmla="*/ 520 w 948"/>
                <a:gd name="T89" fmla="*/ 786 h 1456"/>
                <a:gd name="T90" fmla="*/ 486 w 948"/>
                <a:gd name="T91" fmla="*/ 790 h 1456"/>
                <a:gd name="T92" fmla="*/ 442 w 948"/>
                <a:gd name="T93" fmla="*/ 784 h 1456"/>
                <a:gd name="T94" fmla="*/ 418 w 948"/>
                <a:gd name="T95" fmla="*/ 770 h 1456"/>
                <a:gd name="T96" fmla="*/ 384 w 948"/>
                <a:gd name="T97" fmla="*/ 726 h 1456"/>
                <a:gd name="T98" fmla="*/ 380 w 948"/>
                <a:gd name="T99" fmla="*/ 706 h 1456"/>
                <a:gd name="T100" fmla="*/ 390 w 948"/>
                <a:gd name="T101" fmla="*/ 652 h 1456"/>
                <a:gd name="T102" fmla="*/ 402 w 948"/>
                <a:gd name="T103" fmla="*/ 630 h 1456"/>
                <a:gd name="T104" fmla="*/ 426 w 948"/>
                <a:gd name="T105" fmla="*/ 604 h 1456"/>
                <a:gd name="T106" fmla="*/ 454 w 948"/>
                <a:gd name="T107" fmla="*/ 590 h 1456"/>
                <a:gd name="T108" fmla="*/ 484 w 948"/>
                <a:gd name="T109" fmla="*/ 588 h 1456"/>
                <a:gd name="T110" fmla="*/ 534 w 948"/>
                <a:gd name="T111" fmla="*/ 604 h 1456"/>
                <a:gd name="T112" fmla="*/ 560 w 948"/>
                <a:gd name="T113" fmla="*/ 628 h 1456"/>
                <a:gd name="T114" fmla="*/ 576 w 948"/>
                <a:gd name="T115" fmla="*/ 654 h 1456"/>
                <a:gd name="T116" fmla="*/ 612 w 948"/>
                <a:gd name="T117" fmla="*/ 690 h 1456"/>
                <a:gd name="T118" fmla="*/ 682 w 948"/>
                <a:gd name="T119" fmla="*/ 596 h 1456"/>
                <a:gd name="T120" fmla="*/ 806 w 948"/>
                <a:gd name="T121" fmla="*/ 472 h 1456"/>
                <a:gd name="T122" fmla="*/ 948 w 948"/>
                <a:gd name="T123" fmla="*/ 368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1456">
                  <a:moveTo>
                    <a:pt x="876" y="252"/>
                  </a:moveTo>
                  <a:lnTo>
                    <a:pt x="876" y="252"/>
                  </a:lnTo>
                  <a:lnTo>
                    <a:pt x="872" y="260"/>
                  </a:lnTo>
                  <a:lnTo>
                    <a:pt x="864" y="278"/>
                  </a:lnTo>
                  <a:lnTo>
                    <a:pt x="864" y="278"/>
                  </a:lnTo>
                  <a:lnTo>
                    <a:pt x="858" y="292"/>
                  </a:lnTo>
                  <a:lnTo>
                    <a:pt x="848" y="306"/>
                  </a:lnTo>
                  <a:lnTo>
                    <a:pt x="838" y="318"/>
                  </a:lnTo>
                  <a:lnTo>
                    <a:pt x="830" y="324"/>
                  </a:lnTo>
                  <a:lnTo>
                    <a:pt x="822" y="330"/>
                  </a:lnTo>
                  <a:lnTo>
                    <a:pt x="822" y="330"/>
                  </a:lnTo>
                  <a:lnTo>
                    <a:pt x="806" y="338"/>
                  </a:lnTo>
                  <a:lnTo>
                    <a:pt x="788" y="344"/>
                  </a:lnTo>
                  <a:lnTo>
                    <a:pt x="770" y="346"/>
                  </a:lnTo>
                  <a:lnTo>
                    <a:pt x="752" y="344"/>
                  </a:lnTo>
                  <a:lnTo>
                    <a:pt x="752" y="344"/>
                  </a:lnTo>
                  <a:lnTo>
                    <a:pt x="742" y="342"/>
                  </a:lnTo>
                  <a:lnTo>
                    <a:pt x="732" y="338"/>
                  </a:lnTo>
                  <a:lnTo>
                    <a:pt x="714" y="328"/>
                  </a:lnTo>
                  <a:lnTo>
                    <a:pt x="698" y="312"/>
                  </a:lnTo>
                  <a:lnTo>
                    <a:pt x="690" y="302"/>
                  </a:lnTo>
                  <a:lnTo>
                    <a:pt x="684" y="292"/>
                  </a:lnTo>
                  <a:lnTo>
                    <a:pt x="684" y="292"/>
                  </a:lnTo>
                  <a:lnTo>
                    <a:pt x="678" y="280"/>
                  </a:lnTo>
                  <a:lnTo>
                    <a:pt x="674" y="270"/>
                  </a:lnTo>
                  <a:lnTo>
                    <a:pt x="670" y="258"/>
                  </a:lnTo>
                  <a:lnTo>
                    <a:pt x="668" y="246"/>
                  </a:lnTo>
                  <a:lnTo>
                    <a:pt x="668" y="236"/>
                  </a:lnTo>
                  <a:lnTo>
                    <a:pt x="668" y="226"/>
                  </a:lnTo>
                  <a:lnTo>
                    <a:pt x="670" y="216"/>
                  </a:lnTo>
                  <a:lnTo>
                    <a:pt x="674" y="206"/>
                  </a:lnTo>
                  <a:lnTo>
                    <a:pt x="674" y="206"/>
                  </a:lnTo>
                  <a:lnTo>
                    <a:pt x="682" y="188"/>
                  </a:lnTo>
                  <a:lnTo>
                    <a:pt x="694" y="174"/>
                  </a:lnTo>
                  <a:lnTo>
                    <a:pt x="708" y="162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40" y="146"/>
                  </a:lnTo>
                  <a:lnTo>
                    <a:pt x="758" y="144"/>
                  </a:lnTo>
                  <a:lnTo>
                    <a:pt x="772" y="142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804" y="146"/>
                  </a:lnTo>
                  <a:lnTo>
                    <a:pt x="810" y="146"/>
                  </a:lnTo>
                  <a:lnTo>
                    <a:pt x="818" y="142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696" y="24"/>
                  </a:lnTo>
                  <a:lnTo>
                    <a:pt x="656" y="50"/>
                  </a:lnTo>
                  <a:lnTo>
                    <a:pt x="618" y="78"/>
                  </a:lnTo>
                  <a:lnTo>
                    <a:pt x="580" y="106"/>
                  </a:lnTo>
                  <a:lnTo>
                    <a:pt x="542" y="136"/>
                  </a:lnTo>
                  <a:lnTo>
                    <a:pt x="508" y="166"/>
                  </a:lnTo>
                  <a:lnTo>
                    <a:pt x="472" y="198"/>
                  </a:lnTo>
                  <a:lnTo>
                    <a:pt x="438" y="230"/>
                  </a:lnTo>
                  <a:lnTo>
                    <a:pt x="406" y="264"/>
                  </a:lnTo>
                  <a:lnTo>
                    <a:pt x="374" y="298"/>
                  </a:lnTo>
                  <a:lnTo>
                    <a:pt x="344" y="334"/>
                  </a:lnTo>
                  <a:lnTo>
                    <a:pt x="314" y="370"/>
                  </a:lnTo>
                  <a:lnTo>
                    <a:pt x="286" y="408"/>
                  </a:lnTo>
                  <a:lnTo>
                    <a:pt x="258" y="446"/>
                  </a:lnTo>
                  <a:lnTo>
                    <a:pt x="232" y="486"/>
                  </a:lnTo>
                  <a:lnTo>
                    <a:pt x="208" y="526"/>
                  </a:lnTo>
                  <a:lnTo>
                    <a:pt x="184" y="566"/>
                  </a:lnTo>
                  <a:lnTo>
                    <a:pt x="162" y="608"/>
                  </a:lnTo>
                  <a:lnTo>
                    <a:pt x="142" y="650"/>
                  </a:lnTo>
                  <a:lnTo>
                    <a:pt x="122" y="694"/>
                  </a:lnTo>
                  <a:lnTo>
                    <a:pt x="104" y="738"/>
                  </a:lnTo>
                  <a:lnTo>
                    <a:pt x="86" y="782"/>
                  </a:lnTo>
                  <a:lnTo>
                    <a:pt x="72" y="828"/>
                  </a:lnTo>
                  <a:lnTo>
                    <a:pt x="58" y="872"/>
                  </a:lnTo>
                  <a:lnTo>
                    <a:pt x="44" y="918"/>
                  </a:lnTo>
                  <a:lnTo>
                    <a:pt x="34" y="966"/>
                  </a:lnTo>
                  <a:lnTo>
                    <a:pt x="24" y="1012"/>
                  </a:lnTo>
                  <a:lnTo>
                    <a:pt x="16" y="1060"/>
                  </a:lnTo>
                  <a:lnTo>
                    <a:pt x="10" y="1108"/>
                  </a:lnTo>
                  <a:lnTo>
                    <a:pt x="4" y="1158"/>
                  </a:lnTo>
                  <a:lnTo>
                    <a:pt x="2" y="1206"/>
                  </a:lnTo>
                  <a:lnTo>
                    <a:pt x="0" y="1256"/>
                  </a:lnTo>
                  <a:lnTo>
                    <a:pt x="210" y="1256"/>
                  </a:lnTo>
                  <a:lnTo>
                    <a:pt x="208" y="1312"/>
                  </a:lnTo>
                  <a:lnTo>
                    <a:pt x="208" y="1312"/>
                  </a:lnTo>
                  <a:lnTo>
                    <a:pt x="206" y="1326"/>
                  </a:lnTo>
                  <a:lnTo>
                    <a:pt x="200" y="1336"/>
                  </a:lnTo>
                  <a:lnTo>
                    <a:pt x="188" y="1356"/>
                  </a:lnTo>
                  <a:lnTo>
                    <a:pt x="188" y="1356"/>
                  </a:lnTo>
                  <a:lnTo>
                    <a:pt x="182" y="1364"/>
                  </a:lnTo>
                  <a:lnTo>
                    <a:pt x="176" y="1372"/>
                  </a:lnTo>
                  <a:lnTo>
                    <a:pt x="174" y="1382"/>
                  </a:lnTo>
                  <a:lnTo>
                    <a:pt x="172" y="1392"/>
                  </a:lnTo>
                  <a:lnTo>
                    <a:pt x="172" y="1392"/>
                  </a:lnTo>
                  <a:lnTo>
                    <a:pt x="172" y="1404"/>
                  </a:lnTo>
                  <a:lnTo>
                    <a:pt x="174" y="1416"/>
                  </a:lnTo>
                  <a:lnTo>
                    <a:pt x="178" y="1426"/>
                  </a:lnTo>
                  <a:lnTo>
                    <a:pt x="184" y="1436"/>
                  </a:lnTo>
                  <a:lnTo>
                    <a:pt x="184" y="1436"/>
                  </a:lnTo>
                  <a:lnTo>
                    <a:pt x="192" y="1444"/>
                  </a:lnTo>
                  <a:lnTo>
                    <a:pt x="202" y="1450"/>
                  </a:lnTo>
                  <a:lnTo>
                    <a:pt x="214" y="1454"/>
                  </a:lnTo>
                  <a:lnTo>
                    <a:pt x="232" y="1456"/>
                  </a:lnTo>
                  <a:lnTo>
                    <a:pt x="232" y="1456"/>
                  </a:lnTo>
                  <a:lnTo>
                    <a:pt x="250" y="1454"/>
                  </a:lnTo>
                  <a:lnTo>
                    <a:pt x="262" y="1450"/>
                  </a:lnTo>
                  <a:lnTo>
                    <a:pt x="272" y="1444"/>
                  </a:lnTo>
                  <a:lnTo>
                    <a:pt x="280" y="1436"/>
                  </a:lnTo>
                  <a:lnTo>
                    <a:pt x="280" y="1436"/>
                  </a:lnTo>
                  <a:lnTo>
                    <a:pt x="286" y="1428"/>
                  </a:lnTo>
                  <a:lnTo>
                    <a:pt x="290" y="1418"/>
                  </a:lnTo>
                  <a:lnTo>
                    <a:pt x="292" y="1406"/>
                  </a:lnTo>
                  <a:lnTo>
                    <a:pt x="294" y="1394"/>
                  </a:lnTo>
                  <a:lnTo>
                    <a:pt x="294" y="1394"/>
                  </a:lnTo>
                  <a:lnTo>
                    <a:pt x="292" y="1384"/>
                  </a:lnTo>
                  <a:lnTo>
                    <a:pt x="290" y="1374"/>
                  </a:lnTo>
                  <a:lnTo>
                    <a:pt x="284" y="1366"/>
                  </a:lnTo>
                  <a:lnTo>
                    <a:pt x="278" y="1356"/>
                  </a:lnTo>
                  <a:lnTo>
                    <a:pt x="278" y="1356"/>
                  </a:lnTo>
                  <a:lnTo>
                    <a:pt x="264" y="1338"/>
                  </a:lnTo>
                  <a:lnTo>
                    <a:pt x="258" y="1326"/>
                  </a:lnTo>
                  <a:lnTo>
                    <a:pt x="254" y="1312"/>
                  </a:lnTo>
                  <a:lnTo>
                    <a:pt x="254" y="1312"/>
                  </a:lnTo>
                  <a:lnTo>
                    <a:pt x="254" y="1310"/>
                  </a:lnTo>
                  <a:lnTo>
                    <a:pt x="256" y="1256"/>
                  </a:lnTo>
                  <a:lnTo>
                    <a:pt x="436" y="1256"/>
                  </a:lnTo>
                  <a:lnTo>
                    <a:pt x="436" y="1256"/>
                  </a:lnTo>
                  <a:lnTo>
                    <a:pt x="438" y="1194"/>
                  </a:lnTo>
                  <a:lnTo>
                    <a:pt x="444" y="1134"/>
                  </a:lnTo>
                  <a:lnTo>
                    <a:pt x="454" y="1076"/>
                  </a:lnTo>
                  <a:lnTo>
                    <a:pt x="468" y="1018"/>
                  </a:lnTo>
                  <a:lnTo>
                    <a:pt x="484" y="960"/>
                  </a:lnTo>
                  <a:lnTo>
                    <a:pt x="502" y="906"/>
                  </a:lnTo>
                  <a:lnTo>
                    <a:pt x="524" y="852"/>
                  </a:lnTo>
                  <a:lnTo>
                    <a:pt x="550" y="798"/>
                  </a:lnTo>
                  <a:lnTo>
                    <a:pt x="528" y="786"/>
                  </a:lnTo>
                  <a:lnTo>
                    <a:pt x="528" y="786"/>
                  </a:lnTo>
                  <a:lnTo>
                    <a:pt x="520" y="786"/>
                  </a:lnTo>
                  <a:lnTo>
                    <a:pt x="500" y="788"/>
                  </a:lnTo>
                  <a:lnTo>
                    <a:pt x="500" y="788"/>
                  </a:lnTo>
                  <a:lnTo>
                    <a:pt x="486" y="790"/>
                  </a:lnTo>
                  <a:lnTo>
                    <a:pt x="468" y="790"/>
                  </a:lnTo>
                  <a:lnTo>
                    <a:pt x="452" y="786"/>
                  </a:lnTo>
                  <a:lnTo>
                    <a:pt x="442" y="784"/>
                  </a:lnTo>
                  <a:lnTo>
                    <a:pt x="434" y="778"/>
                  </a:lnTo>
                  <a:lnTo>
                    <a:pt x="434" y="778"/>
                  </a:lnTo>
                  <a:lnTo>
                    <a:pt x="418" y="770"/>
                  </a:lnTo>
                  <a:lnTo>
                    <a:pt x="404" y="758"/>
                  </a:lnTo>
                  <a:lnTo>
                    <a:pt x="394" y="742"/>
                  </a:lnTo>
                  <a:lnTo>
                    <a:pt x="384" y="726"/>
                  </a:lnTo>
                  <a:lnTo>
                    <a:pt x="384" y="726"/>
                  </a:lnTo>
                  <a:lnTo>
                    <a:pt x="382" y="716"/>
                  </a:lnTo>
                  <a:lnTo>
                    <a:pt x="380" y="706"/>
                  </a:lnTo>
                  <a:lnTo>
                    <a:pt x="380" y="686"/>
                  </a:lnTo>
                  <a:lnTo>
                    <a:pt x="386" y="664"/>
                  </a:lnTo>
                  <a:lnTo>
                    <a:pt x="390" y="652"/>
                  </a:lnTo>
                  <a:lnTo>
                    <a:pt x="396" y="640"/>
                  </a:lnTo>
                  <a:lnTo>
                    <a:pt x="396" y="640"/>
                  </a:lnTo>
                  <a:lnTo>
                    <a:pt x="402" y="630"/>
                  </a:lnTo>
                  <a:lnTo>
                    <a:pt x="410" y="620"/>
                  </a:lnTo>
                  <a:lnTo>
                    <a:pt x="418" y="612"/>
                  </a:lnTo>
                  <a:lnTo>
                    <a:pt x="426" y="604"/>
                  </a:lnTo>
                  <a:lnTo>
                    <a:pt x="436" y="598"/>
                  </a:lnTo>
                  <a:lnTo>
                    <a:pt x="444" y="594"/>
                  </a:lnTo>
                  <a:lnTo>
                    <a:pt x="454" y="590"/>
                  </a:lnTo>
                  <a:lnTo>
                    <a:pt x="464" y="588"/>
                  </a:lnTo>
                  <a:lnTo>
                    <a:pt x="464" y="588"/>
                  </a:lnTo>
                  <a:lnTo>
                    <a:pt x="484" y="588"/>
                  </a:lnTo>
                  <a:lnTo>
                    <a:pt x="502" y="590"/>
                  </a:lnTo>
                  <a:lnTo>
                    <a:pt x="518" y="596"/>
                  </a:lnTo>
                  <a:lnTo>
                    <a:pt x="534" y="604"/>
                  </a:lnTo>
                  <a:lnTo>
                    <a:pt x="534" y="604"/>
                  </a:lnTo>
                  <a:lnTo>
                    <a:pt x="550" y="616"/>
                  </a:lnTo>
                  <a:lnTo>
                    <a:pt x="560" y="628"/>
                  </a:lnTo>
                  <a:lnTo>
                    <a:pt x="570" y="642"/>
                  </a:lnTo>
                  <a:lnTo>
                    <a:pt x="576" y="654"/>
                  </a:lnTo>
                  <a:lnTo>
                    <a:pt x="576" y="654"/>
                  </a:lnTo>
                  <a:lnTo>
                    <a:pt x="582" y="670"/>
                  </a:lnTo>
                  <a:lnTo>
                    <a:pt x="586" y="674"/>
                  </a:lnTo>
                  <a:lnTo>
                    <a:pt x="612" y="690"/>
                  </a:lnTo>
                  <a:lnTo>
                    <a:pt x="612" y="690"/>
                  </a:lnTo>
                  <a:lnTo>
                    <a:pt x="646" y="642"/>
                  </a:lnTo>
                  <a:lnTo>
                    <a:pt x="682" y="596"/>
                  </a:lnTo>
                  <a:lnTo>
                    <a:pt x="722" y="552"/>
                  </a:lnTo>
                  <a:lnTo>
                    <a:pt x="762" y="510"/>
                  </a:lnTo>
                  <a:lnTo>
                    <a:pt x="806" y="472"/>
                  </a:lnTo>
                  <a:lnTo>
                    <a:pt x="852" y="434"/>
                  </a:lnTo>
                  <a:lnTo>
                    <a:pt x="900" y="400"/>
                  </a:lnTo>
                  <a:lnTo>
                    <a:pt x="948" y="368"/>
                  </a:lnTo>
                  <a:lnTo>
                    <a:pt x="880" y="250"/>
                  </a:lnTo>
                  <a:lnTo>
                    <a:pt x="876" y="252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4" name="chenying0907 7"/>
            <p:cNvSpPr/>
            <p:nvPr/>
          </p:nvSpPr>
          <p:spPr bwMode="auto">
            <a:xfrm>
              <a:off x="4282024" y="1306077"/>
              <a:ext cx="1628775" cy="1993900"/>
            </a:xfrm>
            <a:custGeom>
              <a:avLst/>
              <a:gdLst>
                <a:gd name="T0" fmla="*/ 148 w 1026"/>
                <a:gd name="T1" fmla="*/ 152 h 1256"/>
                <a:gd name="T2" fmla="*/ 130 w 1026"/>
                <a:gd name="T3" fmla="*/ 134 h 1256"/>
                <a:gd name="T4" fmla="*/ 116 w 1026"/>
                <a:gd name="T5" fmla="*/ 104 h 1256"/>
                <a:gd name="T6" fmla="*/ 96 w 1026"/>
                <a:gd name="T7" fmla="*/ 82 h 1256"/>
                <a:gd name="T8" fmla="*/ 74 w 1026"/>
                <a:gd name="T9" fmla="*/ 72 h 1256"/>
                <a:gd name="T10" fmla="*/ 52 w 1026"/>
                <a:gd name="T11" fmla="*/ 70 h 1256"/>
                <a:gd name="T12" fmla="*/ 22 w 1026"/>
                <a:gd name="T13" fmla="*/ 88 h 1256"/>
                <a:gd name="T14" fmla="*/ 4 w 1026"/>
                <a:gd name="T15" fmla="*/ 118 h 1256"/>
                <a:gd name="T16" fmla="*/ 4 w 1026"/>
                <a:gd name="T17" fmla="*/ 152 h 1256"/>
                <a:gd name="T18" fmla="*/ 14 w 1026"/>
                <a:gd name="T19" fmla="*/ 172 h 1256"/>
                <a:gd name="T20" fmla="*/ 34 w 1026"/>
                <a:gd name="T21" fmla="*/ 186 h 1256"/>
                <a:gd name="T22" fmla="*/ 64 w 1026"/>
                <a:gd name="T23" fmla="*/ 192 h 1256"/>
                <a:gd name="T24" fmla="*/ 98 w 1026"/>
                <a:gd name="T25" fmla="*/ 188 h 1256"/>
                <a:gd name="T26" fmla="*/ 124 w 1026"/>
                <a:gd name="T27" fmla="*/ 192 h 1256"/>
                <a:gd name="T28" fmla="*/ 78 w 1026"/>
                <a:gd name="T29" fmla="*/ 368 h 1256"/>
                <a:gd name="T30" fmla="*/ 176 w 1026"/>
                <a:gd name="T31" fmla="*/ 434 h 1256"/>
                <a:gd name="T32" fmla="*/ 306 w 1026"/>
                <a:gd name="T33" fmla="*/ 554 h 1256"/>
                <a:gd name="T34" fmla="*/ 416 w 1026"/>
                <a:gd name="T35" fmla="*/ 694 h 1256"/>
                <a:gd name="T36" fmla="*/ 442 w 1026"/>
                <a:gd name="T37" fmla="*/ 676 h 1256"/>
                <a:gd name="T38" fmla="*/ 456 w 1026"/>
                <a:gd name="T39" fmla="*/ 644 h 1256"/>
                <a:gd name="T40" fmla="*/ 484 w 1026"/>
                <a:gd name="T41" fmla="*/ 610 h 1256"/>
                <a:gd name="T42" fmla="*/ 508 w 1026"/>
                <a:gd name="T43" fmla="*/ 596 h 1256"/>
                <a:gd name="T44" fmla="*/ 562 w 1026"/>
                <a:gd name="T45" fmla="*/ 588 h 1256"/>
                <a:gd name="T46" fmla="*/ 580 w 1026"/>
                <a:gd name="T47" fmla="*/ 594 h 1256"/>
                <a:gd name="T48" fmla="*/ 624 w 1026"/>
                <a:gd name="T49" fmla="*/ 630 h 1256"/>
                <a:gd name="T50" fmla="*/ 636 w 1026"/>
                <a:gd name="T51" fmla="*/ 652 h 1256"/>
                <a:gd name="T52" fmla="*/ 646 w 1026"/>
                <a:gd name="T53" fmla="*/ 686 h 1256"/>
                <a:gd name="T54" fmla="*/ 644 w 1026"/>
                <a:gd name="T55" fmla="*/ 716 h 1256"/>
                <a:gd name="T56" fmla="*/ 632 w 1026"/>
                <a:gd name="T57" fmla="*/ 744 h 1256"/>
                <a:gd name="T58" fmla="*/ 592 w 1026"/>
                <a:gd name="T59" fmla="*/ 778 h 1256"/>
                <a:gd name="T60" fmla="*/ 558 w 1026"/>
                <a:gd name="T61" fmla="*/ 790 h 1256"/>
                <a:gd name="T62" fmla="*/ 530 w 1026"/>
                <a:gd name="T63" fmla="*/ 790 h 1256"/>
                <a:gd name="T64" fmla="*/ 480 w 1026"/>
                <a:gd name="T65" fmla="*/ 804 h 1256"/>
                <a:gd name="T66" fmla="*/ 524 w 1026"/>
                <a:gd name="T67" fmla="*/ 910 h 1256"/>
                <a:gd name="T68" fmla="*/ 572 w 1026"/>
                <a:gd name="T69" fmla="*/ 1078 h 1256"/>
                <a:gd name="T70" fmla="*/ 590 w 1026"/>
                <a:gd name="T71" fmla="*/ 1256 h 1256"/>
                <a:gd name="T72" fmla="*/ 716 w 1026"/>
                <a:gd name="T73" fmla="*/ 1238 h 1256"/>
                <a:gd name="T74" fmla="*/ 700 w 1026"/>
                <a:gd name="T75" fmla="*/ 1212 h 1256"/>
                <a:gd name="T76" fmla="*/ 692 w 1026"/>
                <a:gd name="T77" fmla="*/ 1176 h 1256"/>
                <a:gd name="T78" fmla="*/ 696 w 1026"/>
                <a:gd name="T79" fmla="*/ 1140 h 1256"/>
                <a:gd name="T80" fmla="*/ 714 w 1026"/>
                <a:gd name="T81" fmla="*/ 1106 h 1256"/>
                <a:gd name="T82" fmla="*/ 746 w 1026"/>
                <a:gd name="T83" fmla="*/ 1084 h 1256"/>
                <a:gd name="T84" fmla="*/ 794 w 1026"/>
                <a:gd name="T85" fmla="*/ 1074 h 1256"/>
                <a:gd name="T86" fmla="*/ 818 w 1026"/>
                <a:gd name="T87" fmla="*/ 1076 h 1256"/>
                <a:gd name="T88" fmla="*/ 850 w 1026"/>
                <a:gd name="T89" fmla="*/ 1090 h 1256"/>
                <a:gd name="T90" fmla="*/ 872 w 1026"/>
                <a:gd name="T91" fmla="*/ 1108 h 1256"/>
                <a:gd name="T92" fmla="*/ 890 w 1026"/>
                <a:gd name="T93" fmla="*/ 1142 h 1256"/>
                <a:gd name="T94" fmla="*/ 894 w 1026"/>
                <a:gd name="T95" fmla="*/ 1178 h 1256"/>
                <a:gd name="T96" fmla="*/ 878 w 1026"/>
                <a:gd name="T97" fmla="*/ 1226 h 1256"/>
                <a:gd name="T98" fmla="*/ 858 w 1026"/>
                <a:gd name="T99" fmla="*/ 1256 h 1256"/>
                <a:gd name="T100" fmla="*/ 1024 w 1026"/>
                <a:gd name="T101" fmla="*/ 1206 h 1256"/>
                <a:gd name="T102" fmla="*/ 1010 w 1026"/>
                <a:gd name="T103" fmla="*/ 1060 h 1256"/>
                <a:gd name="T104" fmla="*/ 982 w 1026"/>
                <a:gd name="T105" fmla="*/ 918 h 1256"/>
                <a:gd name="T106" fmla="*/ 940 w 1026"/>
                <a:gd name="T107" fmla="*/ 782 h 1256"/>
                <a:gd name="T108" fmla="*/ 884 w 1026"/>
                <a:gd name="T109" fmla="*/ 650 h 1256"/>
                <a:gd name="T110" fmla="*/ 818 w 1026"/>
                <a:gd name="T111" fmla="*/ 526 h 1256"/>
                <a:gd name="T112" fmla="*/ 740 w 1026"/>
                <a:gd name="T113" fmla="*/ 408 h 1256"/>
                <a:gd name="T114" fmla="*/ 652 w 1026"/>
                <a:gd name="T115" fmla="*/ 298 h 1256"/>
                <a:gd name="T116" fmla="*/ 554 w 1026"/>
                <a:gd name="T117" fmla="*/ 198 h 1256"/>
                <a:gd name="T118" fmla="*/ 446 w 1026"/>
                <a:gd name="T119" fmla="*/ 106 h 1256"/>
                <a:gd name="T120" fmla="*/ 330 w 1026"/>
                <a:gd name="T121" fmla="*/ 24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6" h="1256">
                  <a:moveTo>
                    <a:pt x="290" y="0"/>
                  </a:moveTo>
                  <a:lnTo>
                    <a:pt x="188" y="176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38" y="144"/>
                  </a:lnTo>
                  <a:lnTo>
                    <a:pt x="130" y="134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6" y="104"/>
                  </a:lnTo>
                  <a:lnTo>
                    <a:pt x="112" y="94"/>
                  </a:lnTo>
                  <a:lnTo>
                    <a:pt x="104" y="88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86" y="76"/>
                  </a:lnTo>
                  <a:lnTo>
                    <a:pt x="74" y="72"/>
                  </a:lnTo>
                  <a:lnTo>
                    <a:pt x="6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2" y="72"/>
                  </a:lnTo>
                  <a:lnTo>
                    <a:pt x="32" y="78"/>
                  </a:lnTo>
                  <a:lnTo>
                    <a:pt x="22" y="88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4" y="118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8" y="162"/>
                  </a:lnTo>
                  <a:lnTo>
                    <a:pt x="14" y="172"/>
                  </a:lnTo>
                  <a:lnTo>
                    <a:pt x="24" y="178"/>
                  </a:lnTo>
                  <a:lnTo>
                    <a:pt x="34" y="186"/>
                  </a:lnTo>
                  <a:lnTo>
                    <a:pt x="34" y="186"/>
                  </a:lnTo>
                  <a:lnTo>
                    <a:pt x="44" y="190"/>
                  </a:lnTo>
                  <a:lnTo>
                    <a:pt x="54" y="192"/>
                  </a:lnTo>
                  <a:lnTo>
                    <a:pt x="6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98" y="188"/>
                  </a:lnTo>
                  <a:lnTo>
                    <a:pt x="112" y="188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6" y="194"/>
                  </a:lnTo>
                  <a:lnTo>
                    <a:pt x="164" y="216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128" y="400"/>
                  </a:lnTo>
                  <a:lnTo>
                    <a:pt x="176" y="434"/>
                  </a:lnTo>
                  <a:lnTo>
                    <a:pt x="222" y="472"/>
                  </a:lnTo>
                  <a:lnTo>
                    <a:pt x="266" y="512"/>
                  </a:lnTo>
                  <a:lnTo>
                    <a:pt x="306" y="554"/>
                  </a:lnTo>
                  <a:lnTo>
                    <a:pt x="346" y="600"/>
                  </a:lnTo>
                  <a:lnTo>
                    <a:pt x="382" y="646"/>
                  </a:lnTo>
                  <a:lnTo>
                    <a:pt x="416" y="694"/>
                  </a:lnTo>
                  <a:lnTo>
                    <a:pt x="438" y="682"/>
                  </a:lnTo>
                  <a:lnTo>
                    <a:pt x="438" y="682"/>
                  </a:lnTo>
                  <a:lnTo>
                    <a:pt x="442" y="676"/>
                  </a:lnTo>
                  <a:lnTo>
                    <a:pt x="450" y="656"/>
                  </a:lnTo>
                  <a:lnTo>
                    <a:pt x="450" y="656"/>
                  </a:lnTo>
                  <a:lnTo>
                    <a:pt x="456" y="644"/>
                  </a:lnTo>
                  <a:lnTo>
                    <a:pt x="464" y="630"/>
                  </a:lnTo>
                  <a:lnTo>
                    <a:pt x="476" y="616"/>
                  </a:lnTo>
                  <a:lnTo>
                    <a:pt x="484" y="610"/>
                  </a:lnTo>
                  <a:lnTo>
                    <a:pt x="492" y="604"/>
                  </a:lnTo>
                  <a:lnTo>
                    <a:pt x="492" y="604"/>
                  </a:lnTo>
                  <a:lnTo>
                    <a:pt x="508" y="596"/>
                  </a:lnTo>
                  <a:lnTo>
                    <a:pt x="524" y="590"/>
                  </a:lnTo>
                  <a:lnTo>
                    <a:pt x="542" y="588"/>
                  </a:lnTo>
                  <a:lnTo>
                    <a:pt x="562" y="588"/>
                  </a:lnTo>
                  <a:lnTo>
                    <a:pt x="562" y="588"/>
                  </a:lnTo>
                  <a:lnTo>
                    <a:pt x="572" y="590"/>
                  </a:lnTo>
                  <a:lnTo>
                    <a:pt x="580" y="594"/>
                  </a:lnTo>
                  <a:lnTo>
                    <a:pt x="600" y="604"/>
                  </a:lnTo>
                  <a:lnTo>
                    <a:pt x="616" y="620"/>
                  </a:lnTo>
                  <a:lnTo>
                    <a:pt x="624" y="630"/>
                  </a:lnTo>
                  <a:lnTo>
                    <a:pt x="630" y="640"/>
                  </a:lnTo>
                  <a:lnTo>
                    <a:pt x="630" y="640"/>
                  </a:lnTo>
                  <a:lnTo>
                    <a:pt x="636" y="652"/>
                  </a:lnTo>
                  <a:lnTo>
                    <a:pt x="640" y="662"/>
                  </a:lnTo>
                  <a:lnTo>
                    <a:pt x="644" y="674"/>
                  </a:lnTo>
                  <a:lnTo>
                    <a:pt x="646" y="686"/>
                  </a:lnTo>
                  <a:lnTo>
                    <a:pt x="646" y="696"/>
                  </a:lnTo>
                  <a:lnTo>
                    <a:pt x="646" y="706"/>
                  </a:lnTo>
                  <a:lnTo>
                    <a:pt x="644" y="716"/>
                  </a:lnTo>
                  <a:lnTo>
                    <a:pt x="642" y="726"/>
                  </a:lnTo>
                  <a:lnTo>
                    <a:pt x="642" y="726"/>
                  </a:lnTo>
                  <a:lnTo>
                    <a:pt x="632" y="744"/>
                  </a:lnTo>
                  <a:lnTo>
                    <a:pt x="620" y="758"/>
                  </a:lnTo>
                  <a:lnTo>
                    <a:pt x="608" y="770"/>
                  </a:lnTo>
                  <a:lnTo>
                    <a:pt x="592" y="778"/>
                  </a:lnTo>
                  <a:lnTo>
                    <a:pt x="592" y="778"/>
                  </a:lnTo>
                  <a:lnTo>
                    <a:pt x="576" y="786"/>
                  </a:lnTo>
                  <a:lnTo>
                    <a:pt x="558" y="790"/>
                  </a:lnTo>
                  <a:lnTo>
                    <a:pt x="544" y="790"/>
                  </a:lnTo>
                  <a:lnTo>
                    <a:pt x="530" y="790"/>
                  </a:lnTo>
                  <a:lnTo>
                    <a:pt x="530" y="790"/>
                  </a:lnTo>
                  <a:lnTo>
                    <a:pt x="512" y="788"/>
                  </a:lnTo>
                  <a:lnTo>
                    <a:pt x="506" y="788"/>
                  </a:lnTo>
                  <a:lnTo>
                    <a:pt x="480" y="804"/>
                  </a:lnTo>
                  <a:lnTo>
                    <a:pt x="480" y="804"/>
                  </a:lnTo>
                  <a:lnTo>
                    <a:pt x="504" y="856"/>
                  </a:lnTo>
                  <a:lnTo>
                    <a:pt x="524" y="910"/>
                  </a:lnTo>
                  <a:lnTo>
                    <a:pt x="544" y="964"/>
                  </a:lnTo>
                  <a:lnTo>
                    <a:pt x="560" y="1020"/>
                  </a:lnTo>
                  <a:lnTo>
                    <a:pt x="572" y="1078"/>
                  </a:lnTo>
                  <a:lnTo>
                    <a:pt x="582" y="1136"/>
                  </a:lnTo>
                  <a:lnTo>
                    <a:pt x="588" y="1196"/>
                  </a:lnTo>
                  <a:lnTo>
                    <a:pt x="590" y="1256"/>
                  </a:lnTo>
                  <a:lnTo>
                    <a:pt x="730" y="1256"/>
                  </a:lnTo>
                  <a:lnTo>
                    <a:pt x="730" y="1256"/>
                  </a:lnTo>
                  <a:lnTo>
                    <a:pt x="716" y="1238"/>
                  </a:lnTo>
                  <a:lnTo>
                    <a:pt x="716" y="1238"/>
                  </a:lnTo>
                  <a:lnTo>
                    <a:pt x="708" y="1226"/>
                  </a:lnTo>
                  <a:lnTo>
                    <a:pt x="700" y="1212"/>
                  </a:lnTo>
                  <a:lnTo>
                    <a:pt x="694" y="1194"/>
                  </a:lnTo>
                  <a:lnTo>
                    <a:pt x="692" y="1186"/>
                  </a:lnTo>
                  <a:lnTo>
                    <a:pt x="692" y="1176"/>
                  </a:lnTo>
                  <a:lnTo>
                    <a:pt x="692" y="1176"/>
                  </a:lnTo>
                  <a:lnTo>
                    <a:pt x="692" y="1158"/>
                  </a:lnTo>
                  <a:lnTo>
                    <a:pt x="696" y="1140"/>
                  </a:lnTo>
                  <a:lnTo>
                    <a:pt x="704" y="1122"/>
                  </a:lnTo>
                  <a:lnTo>
                    <a:pt x="714" y="1106"/>
                  </a:lnTo>
                  <a:lnTo>
                    <a:pt x="714" y="1106"/>
                  </a:lnTo>
                  <a:lnTo>
                    <a:pt x="720" y="1100"/>
                  </a:lnTo>
                  <a:lnTo>
                    <a:pt x="728" y="1094"/>
                  </a:lnTo>
                  <a:lnTo>
                    <a:pt x="746" y="1084"/>
                  </a:lnTo>
                  <a:lnTo>
                    <a:pt x="768" y="1076"/>
                  </a:lnTo>
                  <a:lnTo>
                    <a:pt x="780" y="1074"/>
                  </a:lnTo>
                  <a:lnTo>
                    <a:pt x="794" y="1074"/>
                  </a:lnTo>
                  <a:lnTo>
                    <a:pt x="794" y="1074"/>
                  </a:lnTo>
                  <a:lnTo>
                    <a:pt x="806" y="1074"/>
                  </a:lnTo>
                  <a:lnTo>
                    <a:pt x="818" y="1076"/>
                  </a:lnTo>
                  <a:lnTo>
                    <a:pt x="830" y="1080"/>
                  </a:lnTo>
                  <a:lnTo>
                    <a:pt x="840" y="1084"/>
                  </a:lnTo>
                  <a:lnTo>
                    <a:pt x="850" y="1090"/>
                  </a:lnTo>
                  <a:lnTo>
                    <a:pt x="858" y="1094"/>
                  </a:lnTo>
                  <a:lnTo>
                    <a:pt x="866" y="1102"/>
                  </a:lnTo>
                  <a:lnTo>
                    <a:pt x="872" y="1108"/>
                  </a:lnTo>
                  <a:lnTo>
                    <a:pt x="872" y="1108"/>
                  </a:lnTo>
                  <a:lnTo>
                    <a:pt x="884" y="1126"/>
                  </a:lnTo>
                  <a:lnTo>
                    <a:pt x="890" y="1142"/>
                  </a:lnTo>
                  <a:lnTo>
                    <a:pt x="892" y="1160"/>
                  </a:lnTo>
                  <a:lnTo>
                    <a:pt x="894" y="1178"/>
                  </a:lnTo>
                  <a:lnTo>
                    <a:pt x="894" y="1178"/>
                  </a:lnTo>
                  <a:lnTo>
                    <a:pt x="890" y="1196"/>
                  </a:lnTo>
                  <a:lnTo>
                    <a:pt x="886" y="1212"/>
                  </a:lnTo>
                  <a:lnTo>
                    <a:pt x="878" y="1226"/>
                  </a:lnTo>
                  <a:lnTo>
                    <a:pt x="870" y="1238"/>
                  </a:lnTo>
                  <a:lnTo>
                    <a:pt x="870" y="1238"/>
                  </a:lnTo>
                  <a:lnTo>
                    <a:pt x="858" y="1256"/>
                  </a:lnTo>
                  <a:lnTo>
                    <a:pt x="1026" y="1256"/>
                  </a:lnTo>
                  <a:lnTo>
                    <a:pt x="1026" y="1256"/>
                  </a:lnTo>
                  <a:lnTo>
                    <a:pt x="1024" y="1206"/>
                  </a:lnTo>
                  <a:lnTo>
                    <a:pt x="1022" y="1158"/>
                  </a:lnTo>
                  <a:lnTo>
                    <a:pt x="1016" y="1108"/>
                  </a:lnTo>
                  <a:lnTo>
                    <a:pt x="1010" y="1060"/>
                  </a:lnTo>
                  <a:lnTo>
                    <a:pt x="1002" y="1012"/>
                  </a:lnTo>
                  <a:lnTo>
                    <a:pt x="992" y="966"/>
                  </a:lnTo>
                  <a:lnTo>
                    <a:pt x="982" y="918"/>
                  </a:lnTo>
                  <a:lnTo>
                    <a:pt x="968" y="872"/>
                  </a:lnTo>
                  <a:lnTo>
                    <a:pt x="954" y="828"/>
                  </a:lnTo>
                  <a:lnTo>
                    <a:pt x="940" y="782"/>
                  </a:lnTo>
                  <a:lnTo>
                    <a:pt x="922" y="738"/>
                  </a:lnTo>
                  <a:lnTo>
                    <a:pt x="904" y="694"/>
                  </a:lnTo>
                  <a:lnTo>
                    <a:pt x="884" y="650"/>
                  </a:lnTo>
                  <a:lnTo>
                    <a:pt x="864" y="608"/>
                  </a:lnTo>
                  <a:lnTo>
                    <a:pt x="842" y="566"/>
                  </a:lnTo>
                  <a:lnTo>
                    <a:pt x="818" y="526"/>
                  </a:lnTo>
                  <a:lnTo>
                    <a:pt x="794" y="486"/>
                  </a:lnTo>
                  <a:lnTo>
                    <a:pt x="768" y="446"/>
                  </a:lnTo>
                  <a:lnTo>
                    <a:pt x="740" y="408"/>
                  </a:lnTo>
                  <a:lnTo>
                    <a:pt x="712" y="370"/>
                  </a:lnTo>
                  <a:lnTo>
                    <a:pt x="682" y="334"/>
                  </a:lnTo>
                  <a:lnTo>
                    <a:pt x="652" y="298"/>
                  </a:lnTo>
                  <a:lnTo>
                    <a:pt x="620" y="264"/>
                  </a:lnTo>
                  <a:lnTo>
                    <a:pt x="588" y="230"/>
                  </a:lnTo>
                  <a:lnTo>
                    <a:pt x="554" y="198"/>
                  </a:lnTo>
                  <a:lnTo>
                    <a:pt x="518" y="166"/>
                  </a:lnTo>
                  <a:lnTo>
                    <a:pt x="484" y="136"/>
                  </a:lnTo>
                  <a:lnTo>
                    <a:pt x="446" y="106"/>
                  </a:lnTo>
                  <a:lnTo>
                    <a:pt x="408" y="78"/>
                  </a:lnTo>
                  <a:lnTo>
                    <a:pt x="370" y="50"/>
                  </a:lnTo>
                  <a:lnTo>
                    <a:pt x="330" y="24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5" name="chenying0907 8"/>
            <p:cNvSpPr/>
            <p:nvPr/>
          </p:nvSpPr>
          <p:spPr bwMode="auto">
            <a:xfrm>
              <a:off x="2751674" y="1372752"/>
              <a:ext cx="1685925" cy="1127125"/>
            </a:xfrm>
            <a:custGeom>
              <a:avLst/>
              <a:gdLst>
                <a:gd name="T0" fmla="*/ 1020 w 1062"/>
                <a:gd name="T1" fmla="*/ 556 h 710"/>
                <a:gd name="T2" fmla="*/ 988 w 1062"/>
                <a:gd name="T3" fmla="*/ 556 h 710"/>
                <a:gd name="T4" fmla="*/ 952 w 1062"/>
                <a:gd name="T5" fmla="*/ 558 h 710"/>
                <a:gd name="T6" fmla="*/ 936 w 1062"/>
                <a:gd name="T7" fmla="*/ 554 h 710"/>
                <a:gd name="T8" fmla="*/ 980 w 1062"/>
                <a:gd name="T9" fmla="*/ 342 h 710"/>
                <a:gd name="T10" fmla="*/ 816 w 1062"/>
                <a:gd name="T11" fmla="*/ 270 h 710"/>
                <a:gd name="T12" fmla="*/ 640 w 1062"/>
                <a:gd name="T13" fmla="*/ 228 h 710"/>
                <a:gd name="T14" fmla="*/ 516 w 1062"/>
                <a:gd name="T15" fmla="*/ 144 h 710"/>
                <a:gd name="T16" fmla="*/ 522 w 1062"/>
                <a:gd name="T17" fmla="*/ 118 h 710"/>
                <a:gd name="T18" fmla="*/ 542 w 1062"/>
                <a:gd name="T19" fmla="*/ 92 h 710"/>
                <a:gd name="T20" fmla="*/ 552 w 1062"/>
                <a:gd name="T21" fmla="*/ 62 h 710"/>
                <a:gd name="T22" fmla="*/ 548 w 1062"/>
                <a:gd name="T23" fmla="*/ 38 h 710"/>
                <a:gd name="T24" fmla="*/ 538 w 1062"/>
                <a:gd name="T25" fmla="*/ 18 h 710"/>
                <a:gd name="T26" fmla="*/ 508 w 1062"/>
                <a:gd name="T27" fmla="*/ 2 h 710"/>
                <a:gd name="T28" fmla="*/ 472 w 1062"/>
                <a:gd name="T29" fmla="*/ 2 h 710"/>
                <a:gd name="T30" fmla="*/ 442 w 1062"/>
                <a:gd name="T31" fmla="*/ 20 h 710"/>
                <a:gd name="T32" fmla="*/ 432 w 1062"/>
                <a:gd name="T33" fmla="*/ 38 h 710"/>
                <a:gd name="T34" fmla="*/ 430 w 1062"/>
                <a:gd name="T35" fmla="*/ 62 h 710"/>
                <a:gd name="T36" fmla="*/ 438 w 1062"/>
                <a:gd name="T37" fmla="*/ 92 h 710"/>
                <a:gd name="T38" fmla="*/ 460 w 1062"/>
                <a:gd name="T39" fmla="*/ 120 h 710"/>
                <a:gd name="T40" fmla="*/ 470 w 1062"/>
                <a:gd name="T41" fmla="*/ 144 h 710"/>
                <a:gd name="T42" fmla="*/ 470 w 1062"/>
                <a:gd name="T43" fmla="*/ 216 h 710"/>
                <a:gd name="T44" fmla="*/ 284 w 1062"/>
                <a:gd name="T45" fmla="*/ 238 h 710"/>
                <a:gd name="T46" fmla="*/ 108 w 1062"/>
                <a:gd name="T47" fmla="*/ 290 h 710"/>
                <a:gd name="T48" fmla="*/ 82 w 1062"/>
                <a:gd name="T49" fmla="*/ 484 h 710"/>
                <a:gd name="T50" fmla="*/ 100 w 1062"/>
                <a:gd name="T51" fmla="*/ 470 h 710"/>
                <a:gd name="T52" fmla="*/ 114 w 1062"/>
                <a:gd name="T53" fmla="*/ 440 h 710"/>
                <a:gd name="T54" fmla="*/ 140 w 1062"/>
                <a:gd name="T55" fmla="*/ 406 h 710"/>
                <a:gd name="T56" fmla="*/ 166 w 1062"/>
                <a:gd name="T57" fmla="*/ 392 h 710"/>
                <a:gd name="T58" fmla="*/ 220 w 1062"/>
                <a:gd name="T59" fmla="*/ 386 h 710"/>
                <a:gd name="T60" fmla="*/ 238 w 1062"/>
                <a:gd name="T61" fmla="*/ 392 h 710"/>
                <a:gd name="T62" fmla="*/ 288 w 1062"/>
                <a:gd name="T63" fmla="*/ 438 h 710"/>
                <a:gd name="T64" fmla="*/ 298 w 1062"/>
                <a:gd name="T65" fmla="*/ 460 h 710"/>
                <a:gd name="T66" fmla="*/ 302 w 1062"/>
                <a:gd name="T67" fmla="*/ 494 h 710"/>
                <a:gd name="T68" fmla="*/ 298 w 1062"/>
                <a:gd name="T69" fmla="*/ 524 h 710"/>
                <a:gd name="T70" fmla="*/ 276 w 1062"/>
                <a:gd name="T71" fmla="*/ 556 h 710"/>
                <a:gd name="T72" fmla="*/ 248 w 1062"/>
                <a:gd name="T73" fmla="*/ 576 h 710"/>
                <a:gd name="T74" fmla="*/ 198 w 1062"/>
                <a:gd name="T75" fmla="*/ 588 h 710"/>
                <a:gd name="T76" fmla="*/ 166 w 1062"/>
                <a:gd name="T77" fmla="*/ 584 h 710"/>
                <a:gd name="T78" fmla="*/ 212 w 1062"/>
                <a:gd name="T79" fmla="*/ 710 h 710"/>
                <a:gd name="T80" fmla="*/ 276 w 1062"/>
                <a:gd name="T81" fmla="*/ 680 h 710"/>
                <a:gd name="T82" fmla="*/ 380 w 1062"/>
                <a:gd name="T83" fmla="*/ 650 h 710"/>
                <a:gd name="T84" fmla="*/ 490 w 1062"/>
                <a:gd name="T85" fmla="*/ 640 h 710"/>
                <a:gd name="T86" fmla="*/ 564 w 1062"/>
                <a:gd name="T87" fmla="*/ 646 h 710"/>
                <a:gd name="T88" fmla="*/ 670 w 1062"/>
                <a:gd name="T89" fmla="*/ 668 h 710"/>
                <a:gd name="T90" fmla="*/ 768 w 1062"/>
                <a:gd name="T91" fmla="*/ 710 h 710"/>
                <a:gd name="T92" fmla="*/ 916 w 1062"/>
                <a:gd name="T93" fmla="*/ 594 h 710"/>
                <a:gd name="T94" fmla="*/ 942 w 1062"/>
                <a:gd name="T95" fmla="*/ 634 h 710"/>
                <a:gd name="T96" fmla="*/ 952 w 1062"/>
                <a:gd name="T97" fmla="*/ 652 h 710"/>
                <a:gd name="T98" fmla="*/ 966 w 1062"/>
                <a:gd name="T99" fmla="*/ 666 h 710"/>
                <a:gd name="T100" fmla="*/ 1000 w 1062"/>
                <a:gd name="T101" fmla="*/ 678 h 710"/>
                <a:gd name="T102" fmla="*/ 1020 w 1062"/>
                <a:gd name="T103" fmla="*/ 674 h 710"/>
                <a:gd name="T104" fmla="*/ 1050 w 1062"/>
                <a:gd name="T105" fmla="*/ 646 h 710"/>
                <a:gd name="T106" fmla="*/ 1062 w 1062"/>
                <a:gd name="T107" fmla="*/ 616 h 710"/>
                <a:gd name="T108" fmla="*/ 1060 w 1062"/>
                <a:gd name="T109" fmla="*/ 594 h 710"/>
                <a:gd name="T110" fmla="*/ 1038 w 1062"/>
                <a:gd name="T111" fmla="*/ 56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2" h="710">
                  <a:moveTo>
                    <a:pt x="1028" y="560"/>
                  </a:moveTo>
                  <a:lnTo>
                    <a:pt x="1028" y="560"/>
                  </a:lnTo>
                  <a:lnTo>
                    <a:pt x="1020" y="556"/>
                  </a:lnTo>
                  <a:lnTo>
                    <a:pt x="1010" y="554"/>
                  </a:lnTo>
                  <a:lnTo>
                    <a:pt x="1000" y="554"/>
                  </a:lnTo>
                  <a:lnTo>
                    <a:pt x="988" y="556"/>
                  </a:lnTo>
                  <a:lnTo>
                    <a:pt x="988" y="556"/>
                  </a:lnTo>
                  <a:lnTo>
                    <a:pt x="964" y="558"/>
                  </a:lnTo>
                  <a:lnTo>
                    <a:pt x="952" y="558"/>
                  </a:lnTo>
                  <a:lnTo>
                    <a:pt x="938" y="554"/>
                  </a:lnTo>
                  <a:lnTo>
                    <a:pt x="938" y="554"/>
                  </a:lnTo>
                  <a:lnTo>
                    <a:pt x="936" y="554"/>
                  </a:lnTo>
                  <a:lnTo>
                    <a:pt x="878" y="518"/>
                  </a:lnTo>
                  <a:lnTo>
                    <a:pt x="980" y="342"/>
                  </a:lnTo>
                  <a:lnTo>
                    <a:pt x="980" y="342"/>
                  </a:lnTo>
                  <a:lnTo>
                    <a:pt x="928" y="314"/>
                  </a:lnTo>
                  <a:lnTo>
                    <a:pt x="874" y="290"/>
                  </a:lnTo>
                  <a:lnTo>
                    <a:pt x="816" y="270"/>
                  </a:lnTo>
                  <a:lnTo>
                    <a:pt x="760" y="252"/>
                  </a:lnTo>
                  <a:lnTo>
                    <a:pt x="700" y="238"/>
                  </a:lnTo>
                  <a:lnTo>
                    <a:pt x="640" y="228"/>
                  </a:lnTo>
                  <a:lnTo>
                    <a:pt x="578" y="220"/>
                  </a:lnTo>
                  <a:lnTo>
                    <a:pt x="516" y="216"/>
                  </a:lnTo>
                  <a:lnTo>
                    <a:pt x="516" y="144"/>
                  </a:lnTo>
                  <a:lnTo>
                    <a:pt x="516" y="144"/>
                  </a:lnTo>
                  <a:lnTo>
                    <a:pt x="518" y="130"/>
                  </a:lnTo>
                  <a:lnTo>
                    <a:pt x="522" y="118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2" y="92"/>
                  </a:lnTo>
                  <a:lnTo>
                    <a:pt x="546" y="82"/>
                  </a:lnTo>
                  <a:lnTo>
                    <a:pt x="550" y="74"/>
                  </a:lnTo>
                  <a:lnTo>
                    <a:pt x="552" y="62"/>
                  </a:lnTo>
                  <a:lnTo>
                    <a:pt x="552" y="62"/>
                  </a:lnTo>
                  <a:lnTo>
                    <a:pt x="550" y="50"/>
                  </a:lnTo>
                  <a:lnTo>
                    <a:pt x="548" y="38"/>
                  </a:lnTo>
                  <a:lnTo>
                    <a:pt x="544" y="28"/>
                  </a:lnTo>
                  <a:lnTo>
                    <a:pt x="538" y="18"/>
                  </a:lnTo>
                  <a:lnTo>
                    <a:pt x="538" y="18"/>
                  </a:lnTo>
                  <a:lnTo>
                    <a:pt x="530" y="12"/>
                  </a:lnTo>
                  <a:lnTo>
                    <a:pt x="520" y="6"/>
                  </a:lnTo>
                  <a:lnTo>
                    <a:pt x="508" y="2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72" y="2"/>
                  </a:lnTo>
                  <a:lnTo>
                    <a:pt x="460" y="6"/>
                  </a:lnTo>
                  <a:lnTo>
                    <a:pt x="450" y="12"/>
                  </a:lnTo>
                  <a:lnTo>
                    <a:pt x="442" y="20"/>
                  </a:lnTo>
                  <a:lnTo>
                    <a:pt x="442" y="20"/>
                  </a:lnTo>
                  <a:lnTo>
                    <a:pt x="436" y="28"/>
                  </a:lnTo>
                  <a:lnTo>
                    <a:pt x="432" y="38"/>
                  </a:lnTo>
                  <a:lnTo>
                    <a:pt x="430" y="50"/>
                  </a:lnTo>
                  <a:lnTo>
                    <a:pt x="430" y="62"/>
                  </a:lnTo>
                  <a:lnTo>
                    <a:pt x="430" y="62"/>
                  </a:lnTo>
                  <a:lnTo>
                    <a:pt x="430" y="74"/>
                  </a:lnTo>
                  <a:lnTo>
                    <a:pt x="434" y="82"/>
                  </a:lnTo>
                  <a:lnTo>
                    <a:pt x="438" y="92"/>
                  </a:lnTo>
                  <a:lnTo>
                    <a:pt x="446" y="100"/>
                  </a:lnTo>
                  <a:lnTo>
                    <a:pt x="446" y="100"/>
                  </a:lnTo>
                  <a:lnTo>
                    <a:pt x="460" y="120"/>
                  </a:lnTo>
                  <a:lnTo>
                    <a:pt x="466" y="130"/>
                  </a:lnTo>
                  <a:lnTo>
                    <a:pt x="470" y="144"/>
                  </a:lnTo>
                  <a:lnTo>
                    <a:pt x="470" y="144"/>
                  </a:lnTo>
                  <a:lnTo>
                    <a:pt x="470" y="146"/>
                  </a:lnTo>
                  <a:lnTo>
                    <a:pt x="470" y="216"/>
                  </a:lnTo>
                  <a:lnTo>
                    <a:pt x="470" y="216"/>
                  </a:lnTo>
                  <a:lnTo>
                    <a:pt x="406" y="220"/>
                  </a:lnTo>
                  <a:lnTo>
                    <a:pt x="344" y="226"/>
                  </a:lnTo>
                  <a:lnTo>
                    <a:pt x="284" y="238"/>
                  </a:lnTo>
                  <a:lnTo>
                    <a:pt x="224" y="252"/>
                  </a:lnTo>
                  <a:lnTo>
                    <a:pt x="164" y="268"/>
                  </a:lnTo>
                  <a:lnTo>
                    <a:pt x="108" y="290"/>
                  </a:lnTo>
                  <a:lnTo>
                    <a:pt x="52" y="314"/>
                  </a:lnTo>
                  <a:lnTo>
                    <a:pt x="0" y="342"/>
                  </a:lnTo>
                  <a:lnTo>
                    <a:pt x="82" y="484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100" y="470"/>
                  </a:lnTo>
                  <a:lnTo>
                    <a:pt x="108" y="452"/>
                  </a:lnTo>
                  <a:lnTo>
                    <a:pt x="108" y="452"/>
                  </a:lnTo>
                  <a:lnTo>
                    <a:pt x="114" y="440"/>
                  </a:lnTo>
                  <a:lnTo>
                    <a:pt x="122" y="426"/>
                  </a:lnTo>
                  <a:lnTo>
                    <a:pt x="134" y="412"/>
                  </a:lnTo>
                  <a:lnTo>
                    <a:pt x="140" y="406"/>
                  </a:lnTo>
                  <a:lnTo>
                    <a:pt x="150" y="400"/>
                  </a:lnTo>
                  <a:lnTo>
                    <a:pt x="150" y="400"/>
                  </a:lnTo>
                  <a:lnTo>
                    <a:pt x="166" y="392"/>
                  </a:lnTo>
                  <a:lnTo>
                    <a:pt x="182" y="386"/>
                  </a:lnTo>
                  <a:lnTo>
                    <a:pt x="200" y="384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30" y="388"/>
                  </a:lnTo>
                  <a:lnTo>
                    <a:pt x="238" y="392"/>
                  </a:lnTo>
                  <a:lnTo>
                    <a:pt x="256" y="402"/>
                  </a:lnTo>
                  <a:lnTo>
                    <a:pt x="274" y="418"/>
                  </a:lnTo>
                  <a:lnTo>
                    <a:pt x="288" y="438"/>
                  </a:lnTo>
                  <a:lnTo>
                    <a:pt x="288" y="438"/>
                  </a:lnTo>
                  <a:lnTo>
                    <a:pt x="294" y="450"/>
                  </a:lnTo>
                  <a:lnTo>
                    <a:pt x="298" y="460"/>
                  </a:lnTo>
                  <a:lnTo>
                    <a:pt x="300" y="472"/>
                  </a:lnTo>
                  <a:lnTo>
                    <a:pt x="302" y="484"/>
                  </a:lnTo>
                  <a:lnTo>
                    <a:pt x="302" y="494"/>
                  </a:lnTo>
                  <a:lnTo>
                    <a:pt x="302" y="504"/>
                  </a:lnTo>
                  <a:lnTo>
                    <a:pt x="300" y="514"/>
                  </a:lnTo>
                  <a:lnTo>
                    <a:pt x="298" y="524"/>
                  </a:lnTo>
                  <a:lnTo>
                    <a:pt x="298" y="524"/>
                  </a:lnTo>
                  <a:lnTo>
                    <a:pt x="288" y="542"/>
                  </a:lnTo>
                  <a:lnTo>
                    <a:pt x="276" y="556"/>
                  </a:lnTo>
                  <a:lnTo>
                    <a:pt x="262" y="568"/>
                  </a:lnTo>
                  <a:lnTo>
                    <a:pt x="248" y="576"/>
                  </a:lnTo>
                  <a:lnTo>
                    <a:pt x="248" y="576"/>
                  </a:lnTo>
                  <a:lnTo>
                    <a:pt x="230" y="584"/>
                  </a:lnTo>
                  <a:lnTo>
                    <a:pt x="214" y="586"/>
                  </a:lnTo>
                  <a:lnTo>
                    <a:pt x="198" y="588"/>
                  </a:lnTo>
                  <a:lnTo>
                    <a:pt x="184" y="586"/>
                  </a:lnTo>
                  <a:lnTo>
                    <a:pt x="184" y="586"/>
                  </a:lnTo>
                  <a:lnTo>
                    <a:pt x="166" y="584"/>
                  </a:lnTo>
                  <a:lnTo>
                    <a:pt x="160" y="584"/>
                  </a:lnTo>
                  <a:lnTo>
                    <a:pt x="146" y="594"/>
                  </a:lnTo>
                  <a:lnTo>
                    <a:pt x="212" y="710"/>
                  </a:lnTo>
                  <a:lnTo>
                    <a:pt x="212" y="710"/>
                  </a:lnTo>
                  <a:lnTo>
                    <a:pt x="244" y="694"/>
                  </a:lnTo>
                  <a:lnTo>
                    <a:pt x="276" y="680"/>
                  </a:lnTo>
                  <a:lnTo>
                    <a:pt x="310" y="668"/>
                  </a:lnTo>
                  <a:lnTo>
                    <a:pt x="344" y="658"/>
                  </a:lnTo>
                  <a:lnTo>
                    <a:pt x="380" y="650"/>
                  </a:lnTo>
                  <a:lnTo>
                    <a:pt x="416" y="646"/>
                  </a:lnTo>
                  <a:lnTo>
                    <a:pt x="452" y="642"/>
                  </a:lnTo>
                  <a:lnTo>
                    <a:pt x="490" y="640"/>
                  </a:lnTo>
                  <a:lnTo>
                    <a:pt x="490" y="640"/>
                  </a:lnTo>
                  <a:lnTo>
                    <a:pt x="528" y="642"/>
                  </a:lnTo>
                  <a:lnTo>
                    <a:pt x="564" y="646"/>
                  </a:lnTo>
                  <a:lnTo>
                    <a:pt x="600" y="650"/>
                  </a:lnTo>
                  <a:lnTo>
                    <a:pt x="636" y="658"/>
                  </a:lnTo>
                  <a:lnTo>
                    <a:pt x="670" y="668"/>
                  </a:lnTo>
                  <a:lnTo>
                    <a:pt x="704" y="680"/>
                  </a:lnTo>
                  <a:lnTo>
                    <a:pt x="736" y="694"/>
                  </a:lnTo>
                  <a:lnTo>
                    <a:pt x="768" y="710"/>
                  </a:lnTo>
                  <a:lnTo>
                    <a:pt x="856" y="558"/>
                  </a:lnTo>
                  <a:lnTo>
                    <a:pt x="916" y="594"/>
                  </a:lnTo>
                  <a:lnTo>
                    <a:pt x="916" y="594"/>
                  </a:lnTo>
                  <a:lnTo>
                    <a:pt x="926" y="602"/>
                  </a:lnTo>
                  <a:lnTo>
                    <a:pt x="932" y="614"/>
                  </a:lnTo>
                  <a:lnTo>
                    <a:pt x="942" y="634"/>
                  </a:lnTo>
                  <a:lnTo>
                    <a:pt x="942" y="634"/>
                  </a:lnTo>
                  <a:lnTo>
                    <a:pt x="946" y="644"/>
                  </a:lnTo>
                  <a:lnTo>
                    <a:pt x="952" y="652"/>
                  </a:lnTo>
                  <a:lnTo>
                    <a:pt x="958" y="660"/>
                  </a:lnTo>
                  <a:lnTo>
                    <a:pt x="966" y="666"/>
                  </a:lnTo>
                  <a:lnTo>
                    <a:pt x="966" y="666"/>
                  </a:lnTo>
                  <a:lnTo>
                    <a:pt x="978" y="672"/>
                  </a:lnTo>
                  <a:lnTo>
                    <a:pt x="988" y="676"/>
                  </a:lnTo>
                  <a:lnTo>
                    <a:pt x="1000" y="678"/>
                  </a:lnTo>
                  <a:lnTo>
                    <a:pt x="1010" y="678"/>
                  </a:lnTo>
                  <a:lnTo>
                    <a:pt x="1010" y="678"/>
                  </a:lnTo>
                  <a:lnTo>
                    <a:pt x="1020" y="674"/>
                  </a:lnTo>
                  <a:lnTo>
                    <a:pt x="1032" y="670"/>
                  </a:lnTo>
                  <a:lnTo>
                    <a:pt x="1042" y="660"/>
                  </a:lnTo>
                  <a:lnTo>
                    <a:pt x="1050" y="646"/>
                  </a:lnTo>
                  <a:lnTo>
                    <a:pt x="1050" y="646"/>
                  </a:lnTo>
                  <a:lnTo>
                    <a:pt x="1058" y="630"/>
                  </a:lnTo>
                  <a:lnTo>
                    <a:pt x="1062" y="616"/>
                  </a:lnTo>
                  <a:lnTo>
                    <a:pt x="1062" y="604"/>
                  </a:lnTo>
                  <a:lnTo>
                    <a:pt x="1060" y="594"/>
                  </a:lnTo>
                  <a:lnTo>
                    <a:pt x="1060" y="594"/>
                  </a:lnTo>
                  <a:lnTo>
                    <a:pt x="1054" y="584"/>
                  </a:lnTo>
                  <a:lnTo>
                    <a:pt x="1048" y="576"/>
                  </a:lnTo>
                  <a:lnTo>
                    <a:pt x="1038" y="568"/>
                  </a:lnTo>
                  <a:lnTo>
                    <a:pt x="1028" y="560"/>
                  </a:lnTo>
                  <a:lnTo>
                    <a:pt x="1028" y="560"/>
                  </a:ln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6" name="chenying0907 9"/>
            <p:cNvSpPr/>
            <p:nvPr/>
          </p:nvSpPr>
          <p:spPr bwMode="auto">
            <a:xfrm>
              <a:off x="1815049" y="1950602"/>
              <a:ext cx="1355725" cy="1349375"/>
            </a:xfrm>
            <a:custGeom>
              <a:avLst/>
              <a:gdLst>
                <a:gd name="T0" fmla="*/ 792 w 854"/>
                <a:gd name="T1" fmla="*/ 60 h 850"/>
                <a:gd name="T2" fmla="*/ 758 w 854"/>
                <a:gd name="T3" fmla="*/ 70 h 850"/>
                <a:gd name="T4" fmla="*/ 744 w 854"/>
                <a:gd name="T5" fmla="*/ 84 h 850"/>
                <a:gd name="T6" fmla="*/ 734 w 854"/>
                <a:gd name="T7" fmla="*/ 102 h 850"/>
                <a:gd name="T8" fmla="*/ 708 w 854"/>
                <a:gd name="T9" fmla="*/ 146 h 850"/>
                <a:gd name="T10" fmla="*/ 652 w 854"/>
                <a:gd name="T11" fmla="*/ 176 h 850"/>
                <a:gd name="T12" fmla="*/ 500 w 854"/>
                <a:gd name="T13" fmla="*/ 34 h 850"/>
                <a:gd name="T14" fmla="*/ 360 w 854"/>
                <a:gd name="T15" fmla="*/ 150 h 850"/>
                <a:gd name="T16" fmla="*/ 244 w 854"/>
                <a:gd name="T17" fmla="*/ 290 h 850"/>
                <a:gd name="T18" fmla="*/ 146 w 854"/>
                <a:gd name="T19" fmla="*/ 304 h 850"/>
                <a:gd name="T20" fmla="*/ 120 w 854"/>
                <a:gd name="T21" fmla="*/ 264 h 850"/>
                <a:gd name="T22" fmla="*/ 110 w 854"/>
                <a:gd name="T23" fmla="*/ 246 h 850"/>
                <a:gd name="T24" fmla="*/ 94 w 854"/>
                <a:gd name="T25" fmla="*/ 232 h 850"/>
                <a:gd name="T26" fmla="*/ 60 w 854"/>
                <a:gd name="T27" fmla="*/ 222 h 850"/>
                <a:gd name="T28" fmla="*/ 40 w 854"/>
                <a:gd name="T29" fmla="*/ 224 h 850"/>
                <a:gd name="T30" fmla="*/ 10 w 854"/>
                <a:gd name="T31" fmla="*/ 254 h 850"/>
                <a:gd name="T32" fmla="*/ 0 w 854"/>
                <a:gd name="T33" fmla="*/ 284 h 850"/>
                <a:gd name="T34" fmla="*/ 2 w 854"/>
                <a:gd name="T35" fmla="*/ 306 h 850"/>
                <a:gd name="T36" fmla="*/ 22 w 854"/>
                <a:gd name="T37" fmla="*/ 332 h 850"/>
                <a:gd name="T38" fmla="*/ 44 w 854"/>
                <a:gd name="T39" fmla="*/ 342 h 850"/>
                <a:gd name="T40" fmla="*/ 74 w 854"/>
                <a:gd name="T41" fmla="*/ 342 h 850"/>
                <a:gd name="T42" fmla="*/ 110 w 854"/>
                <a:gd name="T43" fmla="*/ 340 h 850"/>
                <a:gd name="T44" fmla="*/ 126 w 854"/>
                <a:gd name="T45" fmla="*/ 344 h 850"/>
                <a:gd name="T46" fmla="*/ 160 w 854"/>
                <a:gd name="T47" fmla="*/ 434 h 850"/>
                <a:gd name="T48" fmla="*/ 96 w 854"/>
                <a:gd name="T49" fmla="*/ 604 h 850"/>
                <a:gd name="T50" fmla="*/ 64 w 854"/>
                <a:gd name="T51" fmla="*/ 786 h 850"/>
                <a:gd name="T52" fmla="*/ 220 w 854"/>
                <a:gd name="T53" fmla="*/ 838 h 850"/>
                <a:gd name="T54" fmla="*/ 204 w 854"/>
                <a:gd name="T55" fmla="*/ 814 h 850"/>
                <a:gd name="T56" fmla="*/ 188 w 854"/>
                <a:gd name="T57" fmla="*/ 788 h 850"/>
                <a:gd name="T58" fmla="*/ 180 w 854"/>
                <a:gd name="T59" fmla="*/ 752 h 850"/>
                <a:gd name="T60" fmla="*/ 184 w 854"/>
                <a:gd name="T61" fmla="*/ 716 h 850"/>
                <a:gd name="T62" fmla="*/ 202 w 854"/>
                <a:gd name="T63" fmla="*/ 684 h 850"/>
                <a:gd name="T64" fmla="*/ 236 w 854"/>
                <a:gd name="T65" fmla="*/ 660 h 850"/>
                <a:gd name="T66" fmla="*/ 282 w 854"/>
                <a:gd name="T67" fmla="*/ 652 h 850"/>
                <a:gd name="T68" fmla="*/ 306 w 854"/>
                <a:gd name="T69" fmla="*/ 654 h 850"/>
                <a:gd name="T70" fmla="*/ 338 w 854"/>
                <a:gd name="T71" fmla="*/ 666 h 850"/>
                <a:gd name="T72" fmla="*/ 362 w 854"/>
                <a:gd name="T73" fmla="*/ 686 h 850"/>
                <a:gd name="T74" fmla="*/ 378 w 854"/>
                <a:gd name="T75" fmla="*/ 720 h 850"/>
                <a:gd name="T76" fmla="*/ 382 w 854"/>
                <a:gd name="T77" fmla="*/ 756 h 850"/>
                <a:gd name="T78" fmla="*/ 366 w 854"/>
                <a:gd name="T79" fmla="*/ 804 h 850"/>
                <a:gd name="T80" fmla="*/ 348 w 854"/>
                <a:gd name="T81" fmla="*/ 830 h 850"/>
                <a:gd name="T82" fmla="*/ 496 w 854"/>
                <a:gd name="T83" fmla="*/ 850 h 850"/>
                <a:gd name="T84" fmla="*/ 504 w 854"/>
                <a:gd name="T85" fmla="*/ 774 h 850"/>
                <a:gd name="T86" fmla="*/ 530 w 854"/>
                <a:gd name="T87" fmla="*/ 666 h 850"/>
                <a:gd name="T88" fmla="*/ 574 w 854"/>
                <a:gd name="T89" fmla="*/ 570 h 850"/>
                <a:gd name="T90" fmla="*/ 634 w 854"/>
                <a:gd name="T91" fmla="*/ 484 h 850"/>
                <a:gd name="T92" fmla="*/ 708 w 854"/>
                <a:gd name="T93" fmla="*/ 410 h 850"/>
                <a:gd name="T94" fmla="*/ 676 w 854"/>
                <a:gd name="T95" fmla="*/ 216 h 850"/>
                <a:gd name="T96" fmla="*/ 744 w 854"/>
                <a:gd name="T97" fmla="*/ 182 h 850"/>
                <a:gd name="T98" fmla="*/ 778 w 854"/>
                <a:gd name="T99" fmla="*/ 182 h 850"/>
                <a:gd name="T100" fmla="*/ 808 w 854"/>
                <a:gd name="T101" fmla="*/ 182 h 850"/>
                <a:gd name="T102" fmla="*/ 828 w 854"/>
                <a:gd name="T103" fmla="*/ 172 h 850"/>
                <a:gd name="T104" fmla="*/ 850 w 854"/>
                <a:gd name="T105" fmla="*/ 144 h 850"/>
                <a:gd name="T106" fmla="*/ 854 w 854"/>
                <a:gd name="T107" fmla="*/ 124 h 850"/>
                <a:gd name="T108" fmla="*/ 844 w 854"/>
                <a:gd name="T109" fmla="*/ 94 h 850"/>
                <a:gd name="T110" fmla="*/ 812 w 854"/>
                <a:gd name="T111" fmla="*/ 6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4" h="850">
                  <a:moveTo>
                    <a:pt x="802" y="60"/>
                  </a:moveTo>
                  <a:lnTo>
                    <a:pt x="802" y="60"/>
                  </a:lnTo>
                  <a:lnTo>
                    <a:pt x="792" y="60"/>
                  </a:lnTo>
                  <a:lnTo>
                    <a:pt x="782" y="62"/>
                  </a:lnTo>
                  <a:lnTo>
                    <a:pt x="770" y="66"/>
                  </a:lnTo>
                  <a:lnTo>
                    <a:pt x="758" y="70"/>
                  </a:lnTo>
                  <a:lnTo>
                    <a:pt x="758" y="70"/>
                  </a:lnTo>
                  <a:lnTo>
                    <a:pt x="750" y="78"/>
                  </a:lnTo>
                  <a:lnTo>
                    <a:pt x="744" y="84"/>
                  </a:lnTo>
                  <a:lnTo>
                    <a:pt x="738" y="94"/>
                  </a:lnTo>
                  <a:lnTo>
                    <a:pt x="734" y="102"/>
                  </a:lnTo>
                  <a:lnTo>
                    <a:pt x="734" y="102"/>
                  </a:lnTo>
                  <a:lnTo>
                    <a:pt x="724" y="126"/>
                  </a:lnTo>
                  <a:lnTo>
                    <a:pt x="718" y="136"/>
                  </a:lnTo>
                  <a:lnTo>
                    <a:pt x="708" y="146"/>
                  </a:lnTo>
                  <a:lnTo>
                    <a:pt x="708" y="146"/>
                  </a:lnTo>
                  <a:lnTo>
                    <a:pt x="706" y="146"/>
                  </a:lnTo>
                  <a:lnTo>
                    <a:pt x="652" y="17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00" y="34"/>
                  </a:lnTo>
                  <a:lnTo>
                    <a:pt x="450" y="70"/>
                  </a:lnTo>
                  <a:lnTo>
                    <a:pt x="404" y="108"/>
                  </a:lnTo>
                  <a:lnTo>
                    <a:pt x="360" y="150"/>
                  </a:lnTo>
                  <a:lnTo>
                    <a:pt x="318" y="194"/>
                  </a:lnTo>
                  <a:lnTo>
                    <a:pt x="280" y="240"/>
                  </a:lnTo>
                  <a:lnTo>
                    <a:pt x="244" y="290"/>
                  </a:lnTo>
                  <a:lnTo>
                    <a:pt x="210" y="340"/>
                  </a:lnTo>
                  <a:lnTo>
                    <a:pt x="146" y="304"/>
                  </a:lnTo>
                  <a:lnTo>
                    <a:pt x="146" y="304"/>
                  </a:lnTo>
                  <a:lnTo>
                    <a:pt x="136" y="296"/>
                  </a:lnTo>
                  <a:lnTo>
                    <a:pt x="128" y="286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14" y="254"/>
                  </a:lnTo>
                  <a:lnTo>
                    <a:pt x="110" y="246"/>
                  </a:lnTo>
                  <a:lnTo>
                    <a:pt x="102" y="238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84" y="228"/>
                  </a:lnTo>
                  <a:lnTo>
                    <a:pt x="72" y="224"/>
                  </a:lnTo>
                  <a:lnTo>
                    <a:pt x="60" y="222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40" y="224"/>
                  </a:lnTo>
                  <a:lnTo>
                    <a:pt x="30" y="230"/>
                  </a:lnTo>
                  <a:lnTo>
                    <a:pt x="20" y="240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8" y="316"/>
                  </a:lnTo>
                  <a:lnTo>
                    <a:pt x="14" y="324"/>
                  </a:lnTo>
                  <a:lnTo>
                    <a:pt x="22" y="332"/>
                  </a:lnTo>
                  <a:lnTo>
                    <a:pt x="34" y="338"/>
                  </a:lnTo>
                  <a:lnTo>
                    <a:pt x="34" y="338"/>
                  </a:lnTo>
                  <a:lnTo>
                    <a:pt x="44" y="342"/>
                  </a:lnTo>
                  <a:lnTo>
                    <a:pt x="52" y="344"/>
                  </a:lnTo>
                  <a:lnTo>
                    <a:pt x="62" y="344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98" y="340"/>
                  </a:lnTo>
                  <a:lnTo>
                    <a:pt x="110" y="340"/>
                  </a:lnTo>
                  <a:lnTo>
                    <a:pt x="124" y="344"/>
                  </a:lnTo>
                  <a:lnTo>
                    <a:pt x="124" y="344"/>
                  </a:lnTo>
                  <a:lnTo>
                    <a:pt x="126" y="344"/>
                  </a:lnTo>
                  <a:lnTo>
                    <a:pt x="186" y="380"/>
                  </a:lnTo>
                  <a:lnTo>
                    <a:pt x="186" y="380"/>
                  </a:lnTo>
                  <a:lnTo>
                    <a:pt x="160" y="434"/>
                  </a:lnTo>
                  <a:lnTo>
                    <a:pt x="136" y="488"/>
                  </a:lnTo>
                  <a:lnTo>
                    <a:pt x="114" y="546"/>
                  </a:lnTo>
                  <a:lnTo>
                    <a:pt x="96" y="604"/>
                  </a:lnTo>
                  <a:lnTo>
                    <a:pt x="82" y="664"/>
                  </a:lnTo>
                  <a:lnTo>
                    <a:pt x="72" y="724"/>
                  </a:lnTo>
                  <a:lnTo>
                    <a:pt x="64" y="786"/>
                  </a:lnTo>
                  <a:lnTo>
                    <a:pt x="60" y="850"/>
                  </a:lnTo>
                  <a:lnTo>
                    <a:pt x="220" y="850"/>
                  </a:lnTo>
                  <a:lnTo>
                    <a:pt x="220" y="838"/>
                  </a:lnTo>
                  <a:lnTo>
                    <a:pt x="220" y="838"/>
                  </a:lnTo>
                  <a:lnTo>
                    <a:pt x="216" y="830"/>
                  </a:lnTo>
                  <a:lnTo>
                    <a:pt x="204" y="814"/>
                  </a:lnTo>
                  <a:lnTo>
                    <a:pt x="204" y="814"/>
                  </a:lnTo>
                  <a:lnTo>
                    <a:pt x="196" y="802"/>
                  </a:lnTo>
                  <a:lnTo>
                    <a:pt x="188" y="788"/>
                  </a:lnTo>
                  <a:lnTo>
                    <a:pt x="182" y="772"/>
                  </a:lnTo>
                  <a:lnTo>
                    <a:pt x="180" y="762"/>
                  </a:lnTo>
                  <a:lnTo>
                    <a:pt x="180" y="752"/>
                  </a:lnTo>
                  <a:lnTo>
                    <a:pt x="180" y="752"/>
                  </a:lnTo>
                  <a:lnTo>
                    <a:pt x="182" y="734"/>
                  </a:lnTo>
                  <a:lnTo>
                    <a:pt x="184" y="716"/>
                  </a:lnTo>
                  <a:lnTo>
                    <a:pt x="192" y="700"/>
                  </a:lnTo>
                  <a:lnTo>
                    <a:pt x="202" y="684"/>
                  </a:lnTo>
                  <a:lnTo>
                    <a:pt x="202" y="684"/>
                  </a:lnTo>
                  <a:lnTo>
                    <a:pt x="210" y="676"/>
                  </a:lnTo>
                  <a:lnTo>
                    <a:pt x="216" y="670"/>
                  </a:lnTo>
                  <a:lnTo>
                    <a:pt x="236" y="660"/>
                  </a:lnTo>
                  <a:lnTo>
                    <a:pt x="258" y="654"/>
                  </a:lnTo>
                  <a:lnTo>
                    <a:pt x="270" y="652"/>
                  </a:lnTo>
                  <a:lnTo>
                    <a:pt x="282" y="652"/>
                  </a:lnTo>
                  <a:lnTo>
                    <a:pt x="282" y="652"/>
                  </a:lnTo>
                  <a:lnTo>
                    <a:pt x="294" y="652"/>
                  </a:lnTo>
                  <a:lnTo>
                    <a:pt x="306" y="654"/>
                  </a:lnTo>
                  <a:lnTo>
                    <a:pt x="318" y="656"/>
                  </a:lnTo>
                  <a:lnTo>
                    <a:pt x="328" y="662"/>
                  </a:lnTo>
                  <a:lnTo>
                    <a:pt x="338" y="666"/>
                  </a:lnTo>
                  <a:lnTo>
                    <a:pt x="348" y="672"/>
                  </a:lnTo>
                  <a:lnTo>
                    <a:pt x="354" y="678"/>
                  </a:lnTo>
                  <a:lnTo>
                    <a:pt x="362" y="686"/>
                  </a:lnTo>
                  <a:lnTo>
                    <a:pt x="362" y="686"/>
                  </a:lnTo>
                  <a:lnTo>
                    <a:pt x="372" y="702"/>
                  </a:lnTo>
                  <a:lnTo>
                    <a:pt x="378" y="720"/>
                  </a:lnTo>
                  <a:lnTo>
                    <a:pt x="382" y="738"/>
                  </a:lnTo>
                  <a:lnTo>
                    <a:pt x="382" y="756"/>
                  </a:lnTo>
                  <a:lnTo>
                    <a:pt x="382" y="756"/>
                  </a:lnTo>
                  <a:lnTo>
                    <a:pt x="380" y="774"/>
                  </a:lnTo>
                  <a:lnTo>
                    <a:pt x="374" y="790"/>
                  </a:lnTo>
                  <a:lnTo>
                    <a:pt x="366" y="804"/>
                  </a:lnTo>
                  <a:lnTo>
                    <a:pt x="358" y="814"/>
                  </a:lnTo>
                  <a:lnTo>
                    <a:pt x="358" y="814"/>
                  </a:lnTo>
                  <a:lnTo>
                    <a:pt x="348" y="830"/>
                  </a:lnTo>
                  <a:lnTo>
                    <a:pt x="346" y="834"/>
                  </a:lnTo>
                  <a:lnTo>
                    <a:pt x="346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8" y="812"/>
                  </a:lnTo>
                  <a:lnTo>
                    <a:pt x="504" y="774"/>
                  </a:lnTo>
                  <a:lnTo>
                    <a:pt x="510" y="738"/>
                  </a:lnTo>
                  <a:lnTo>
                    <a:pt x="520" y="702"/>
                  </a:lnTo>
                  <a:lnTo>
                    <a:pt x="530" y="666"/>
                  </a:lnTo>
                  <a:lnTo>
                    <a:pt x="544" y="634"/>
                  </a:lnTo>
                  <a:lnTo>
                    <a:pt x="558" y="600"/>
                  </a:lnTo>
                  <a:lnTo>
                    <a:pt x="574" y="570"/>
                  </a:lnTo>
                  <a:lnTo>
                    <a:pt x="592" y="540"/>
                  </a:lnTo>
                  <a:lnTo>
                    <a:pt x="612" y="510"/>
                  </a:lnTo>
                  <a:lnTo>
                    <a:pt x="634" y="484"/>
                  </a:lnTo>
                  <a:lnTo>
                    <a:pt x="658" y="458"/>
                  </a:lnTo>
                  <a:lnTo>
                    <a:pt x="682" y="432"/>
                  </a:lnTo>
                  <a:lnTo>
                    <a:pt x="708" y="410"/>
                  </a:lnTo>
                  <a:lnTo>
                    <a:pt x="736" y="388"/>
                  </a:lnTo>
                  <a:lnTo>
                    <a:pt x="764" y="370"/>
                  </a:lnTo>
                  <a:lnTo>
                    <a:pt x="676" y="216"/>
                  </a:lnTo>
                  <a:lnTo>
                    <a:pt x="730" y="186"/>
                  </a:lnTo>
                  <a:lnTo>
                    <a:pt x="730" y="186"/>
                  </a:lnTo>
                  <a:lnTo>
                    <a:pt x="744" y="182"/>
                  </a:lnTo>
                  <a:lnTo>
                    <a:pt x="756" y="180"/>
                  </a:lnTo>
                  <a:lnTo>
                    <a:pt x="778" y="182"/>
                  </a:lnTo>
                  <a:lnTo>
                    <a:pt x="778" y="182"/>
                  </a:lnTo>
                  <a:lnTo>
                    <a:pt x="790" y="184"/>
                  </a:lnTo>
                  <a:lnTo>
                    <a:pt x="800" y="184"/>
                  </a:lnTo>
                  <a:lnTo>
                    <a:pt x="808" y="182"/>
                  </a:lnTo>
                  <a:lnTo>
                    <a:pt x="818" y="178"/>
                  </a:lnTo>
                  <a:lnTo>
                    <a:pt x="818" y="178"/>
                  </a:lnTo>
                  <a:lnTo>
                    <a:pt x="828" y="172"/>
                  </a:lnTo>
                  <a:lnTo>
                    <a:pt x="838" y="164"/>
                  </a:lnTo>
                  <a:lnTo>
                    <a:pt x="846" y="154"/>
                  </a:lnTo>
                  <a:lnTo>
                    <a:pt x="850" y="144"/>
                  </a:lnTo>
                  <a:lnTo>
                    <a:pt x="850" y="144"/>
                  </a:lnTo>
                  <a:lnTo>
                    <a:pt x="854" y="134"/>
                  </a:lnTo>
                  <a:lnTo>
                    <a:pt x="854" y="124"/>
                  </a:lnTo>
                  <a:lnTo>
                    <a:pt x="850" y="110"/>
                  </a:lnTo>
                  <a:lnTo>
                    <a:pt x="844" y="94"/>
                  </a:lnTo>
                  <a:lnTo>
                    <a:pt x="844" y="94"/>
                  </a:lnTo>
                  <a:lnTo>
                    <a:pt x="834" y="80"/>
                  </a:lnTo>
                  <a:lnTo>
                    <a:pt x="824" y="70"/>
                  </a:lnTo>
                  <a:lnTo>
                    <a:pt x="812" y="64"/>
                  </a:lnTo>
                  <a:lnTo>
                    <a:pt x="802" y="60"/>
                  </a:lnTo>
                  <a:lnTo>
                    <a:pt x="802" y="60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7" name="chenying0907 10"/>
            <p:cNvSpPr/>
            <p:nvPr/>
          </p:nvSpPr>
          <p:spPr bwMode="auto">
            <a:xfrm>
              <a:off x="4031199" y="1950602"/>
              <a:ext cx="1216025" cy="1692275"/>
            </a:xfrm>
            <a:custGeom>
              <a:avLst/>
              <a:gdLst>
                <a:gd name="T0" fmla="*/ 702 w 766"/>
                <a:gd name="T1" fmla="*/ 222 h 1066"/>
                <a:gd name="T2" fmla="*/ 670 w 766"/>
                <a:gd name="T3" fmla="*/ 232 h 1066"/>
                <a:gd name="T4" fmla="*/ 654 w 766"/>
                <a:gd name="T5" fmla="*/ 246 h 1066"/>
                <a:gd name="T6" fmla="*/ 646 w 766"/>
                <a:gd name="T7" fmla="*/ 266 h 1066"/>
                <a:gd name="T8" fmla="*/ 620 w 766"/>
                <a:gd name="T9" fmla="*/ 308 h 1066"/>
                <a:gd name="T10" fmla="*/ 556 w 766"/>
                <a:gd name="T11" fmla="*/ 344 h 1066"/>
                <a:gd name="T12" fmla="*/ 486 w 766"/>
                <a:gd name="T13" fmla="*/ 244 h 1066"/>
                <a:gd name="T14" fmla="*/ 362 w 766"/>
                <a:gd name="T15" fmla="*/ 110 h 1066"/>
                <a:gd name="T16" fmla="*/ 214 w 766"/>
                <a:gd name="T17" fmla="*/ 0 h 1066"/>
                <a:gd name="T18" fmla="*/ 150 w 766"/>
                <a:gd name="T19" fmla="*/ 154 h 1066"/>
                <a:gd name="T20" fmla="*/ 178 w 766"/>
                <a:gd name="T21" fmla="*/ 152 h 1066"/>
                <a:gd name="T22" fmla="*/ 226 w 766"/>
                <a:gd name="T23" fmla="*/ 156 h 1066"/>
                <a:gd name="T24" fmla="*/ 244 w 766"/>
                <a:gd name="T25" fmla="*/ 162 h 1066"/>
                <a:gd name="T26" fmla="*/ 282 w 766"/>
                <a:gd name="T27" fmla="*/ 200 h 1066"/>
                <a:gd name="T28" fmla="*/ 294 w 766"/>
                <a:gd name="T29" fmla="*/ 226 h 1066"/>
                <a:gd name="T30" fmla="*/ 290 w 766"/>
                <a:gd name="T31" fmla="*/ 280 h 1066"/>
                <a:gd name="T32" fmla="*/ 280 w 766"/>
                <a:gd name="T33" fmla="*/ 302 h 1066"/>
                <a:gd name="T34" fmla="*/ 256 w 766"/>
                <a:gd name="T35" fmla="*/ 330 h 1066"/>
                <a:gd name="T36" fmla="*/ 228 w 766"/>
                <a:gd name="T37" fmla="*/ 348 h 1066"/>
                <a:gd name="T38" fmla="*/ 210 w 766"/>
                <a:gd name="T39" fmla="*/ 354 h 1066"/>
                <a:gd name="T40" fmla="*/ 156 w 766"/>
                <a:gd name="T41" fmla="*/ 344 h 1066"/>
                <a:gd name="T42" fmla="*/ 124 w 766"/>
                <a:gd name="T43" fmla="*/ 324 h 1066"/>
                <a:gd name="T44" fmla="*/ 100 w 766"/>
                <a:gd name="T45" fmla="*/ 286 h 1066"/>
                <a:gd name="T46" fmla="*/ 88 w 766"/>
                <a:gd name="T47" fmla="*/ 264 h 1066"/>
                <a:gd name="T48" fmla="*/ 0 w 766"/>
                <a:gd name="T49" fmla="*/ 370 h 1066"/>
                <a:gd name="T50" fmla="*/ 82 w 766"/>
                <a:gd name="T51" fmla="*/ 432 h 1066"/>
                <a:gd name="T52" fmla="*/ 152 w 766"/>
                <a:gd name="T53" fmla="*/ 510 h 1066"/>
                <a:gd name="T54" fmla="*/ 206 w 766"/>
                <a:gd name="T55" fmla="*/ 600 h 1066"/>
                <a:gd name="T56" fmla="*/ 244 w 766"/>
                <a:gd name="T57" fmla="*/ 702 h 1066"/>
                <a:gd name="T58" fmla="*/ 266 w 766"/>
                <a:gd name="T59" fmla="*/ 812 h 1066"/>
                <a:gd name="T60" fmla="*/ 458 w 766"/>
                <a:gd name="T61" fmla="*/ 922 h 1066"/>
                <a:gd name="T62" fmla="*/ 450 w 766"/>
                <a:gd name="T63" fmla="*/ 948 h 1066"/>
                <a:gd name="T64" fmla="*/ 430 w 766"/>
                <a:gd name="T65" fmla="*/ 974 h 1066"/>
                <a:gd name="T66" fmla="*/ 422 w 766"/>
                <a:gd name="T67" fmla="*/ 1002 h 1066"/>
                <a:gd name="T68" fmla="*/ 424 w 766"/>
                <a:gd name="T69" fmla="*/ 1028 h 1066"/>
                <a:gd name="T70" fmla="*/ 434 w 766"/>
                <a:gd name="T71" fmla="*/ 1048 h 1066"/>
                <a:gd name="T72" fmla="*/ 464 w 766"/>
                <a:gd name="T73" fmla="*/ 1064 h 1066"/>
                <a:gd name="T74" fmla="*/ 498 w 766"/>
                <a:gd name="T75" fmla="*/ 1064 h 1066"/>
                <a:gd name="T76" fmla="*/ 530 w 766"/>
                <a:gd name="T77" fmla="*/ 1048 h 1066"/>
                <a:gd name="T78" fmla="*/ 540 w 766"/>
                <a:gd name="T79" fmla="*/ 1028 h 1066"/>
                <a:gd name="T80" fmla="*/ 544 w 766"/>
                <a:gd name="T81" fmla="*/ 1004 h 1066"/>
                <a:gd name="T82" fmla="*/ 534 w 766"/>
                <a:gd name="T83" fmla="*/ 976 h 1066"/>
                <a:gd name="T84" fmla="*/ 514 w 766"/>
                <a:gd name="T85" fmla="*/ 948 h 1066"/>
                <a:gd name="T86" fmla="*/ 504 w 766"/>
                <a:gd name="T87" fmla="*/ 922 h 1066"/>
                <a:gd name="T88" fmla="*/ 704 w 766"/>
                <a:gd name="T89" fmla="*/ 850 h 1066"/>
                <a:gd name="T90" fmla="*/ 692 w 766"/>
                <a:gd name="T91" fmla="*/ 726 h 1066"/>
                <a:gd name="T92" fmla="*/ 650 w 766"/>
                <a:gd name="T93" fmla="*/ 548 h 1066"/>
                <a:gd name="T94" fmla="*/ 580 w 766"/>
                <a:gd name="T95" fmla="*/ 384 h 1066"/>
                <a:gd name="T96" fmla="*/ 656 w 766"/>
                <a:gd name="T97" fmla="*/ 344 h 1066"/>
                <a:gd name="T98" fmla="*/ 692 w 766"/>
                <a:gd name="T99" fmla="*/ 344 h 1066"/>
                <a:gd name="T100" fmla="*/ 722 w 766"/>
                <a:gd name="T101" fmla="*/ 342 h 1066"/>
                <a:gd name="T102" fmla="*/ 740 w 766"/>
                <a:gd name="T103" fmla="*/ 332 h 1066"/>
                <a:gd name="T104" fmla="*/ 762 w 766"/>
                <a:gd name="T105" fmla="*/ 306 h 1066"/>
                <a:gd name="T106" fmla="*/ 766 w 766"/>
                <a:gd name="T107" fmla="*/ 284 h 1066"/>
                <a:gd name="T108" fmla="*/ 754 w 766"/>
                <a:gd name="T109" fmla="*/ 254 h 1066"/>
                <a:gd name="T110" fmla="*/ 724 w 766"/>
                <a:gd name="T111" fmla="*/ 224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" h="1066">
                  <a:moveTo>
                    <a:pt x="714" y="222"/>
                  </a:moveTo>
                  <a:lnTo>
                    <a:pt x="714" y="222"/>
                  </a:lnTo>
                  <a:lnTo>
                    <a:pt x="702" y="222"/>
                  </a:lnTo>
                  <a:lnTo>
                    <a:pt x="692" y="224"/>
                  </a:lnTo>
                  <a:lnTo>
                    <a:pt x="680" y="228"/>
                  </a:lnTo>
                  <a:lnTo>
                    <a:pt x="670" y="232"/>
                  </a:lnTo>
                  <a:lnTo>
                    <a:pt x="670" y="232"/>
                  </a:lnTo>
                  <a:lnTo>
                    <a:pt x="662" y="238"/>
                  </a:lnTo>
                  <a:lnTo>
                    <a:pt x="654" y="246"/>
                  </a:lnTo>
                  <a:lnTo>
                    <a:pt x="650" y="256"/>
                  </a:lnTo>
                  <a:lnTo>
                    <a:pt x="646" y="266"/>
                  </a:lnTo>
                  <a:lnTo>
                    <a:pt x="646" y="266"/>
                  </a:lnTo>
                  <a:lnTo>
                    <a:pt x="636" y="288"/>
                  </a:lnTo>
                  <a:lnTo>
                    <a:pt x="630" y="298"/>
                  </a:lnTo>
                  <a:lnTo>
                    <a:pt x="620" y="308"/>
                  </a:lnTo>
                  <a:lnTo>
                    <a:pt x="620" y="308"/>
                  </a:lnTo>
                  <a:lnTo>
                    <a:pt x="618" y="310"/>
                  </a:lnTo>
                  <a:lnTo>
                    <a:pt x="556" y="344"/>
                  </a:lnTo>
                  <a:lnTo>
                    <a:pt x="556" y="344"/>
                  </a:lnTo>
                  <a:lnTo>
                    <a:pt x="524" y="294"/>
                  </a:lnTo>
                  <a:lnTo>
                    <a:pt x="486" y="244"/>
                  </a:lnTo>
                  <a:lnTo>
                    <a:pt x="448" y="196"/>
                  </a:lnTo>
                  <a:lnTo>
                    <a:pt x="406" y="152"/>
                  </a:lnTo>
                  <a:lnTo>
                    <a:pt x="362" y="110"/>
                  </a:lnTo>
                  <a:lnTo>
                    <a:pt x="314" y="70"/>
                  </a:lnTo>
                  <a:lnTo>
                    <a:pt x="264" y="34"/>
                  </a:lnTo>
                  <a:lnTo>
                    <a:pt x="214" y="0"/>
                  </a:lnTo>
                  <a:lnTo>
                    <a:pt x="130" y="14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8" y="154"/>
                  </a:lnTo>
                  <a:lnTo>
                    <a:pt x="178" y="152"/>
                  </a:lnTo>
                  <a:lnTo>
                    <a:pt x="178" y="152"/>
                  </a:lnTo>
                  <a:lnTo>
                    <a:pt x="192" y="152"/>
                  </a:lnTo>
                  <a:lnTo>
                    <a:pt x="208" y="152"/>
                  </a:lnTo>
                  <a:lnTo>
                    <a:pt x="226" y="156"/>
                  </a:lnTo>
                  <a:lnTo>
                    <a:pt x="234" y="158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8" y="172"/>
                  </a:lnTo>
                  <a:lnTo>
                    <a:pt x="272" y="184"/>
                  </a:lnTo>
                  <a:lnTo>
                    <a:pt x="282" y="200"/>
                  </a:lnTo>
                  <a:lnTo>
                    <a:pt x="292" y="216"/>
                  </a:lnTo>
                  <a:lnTo>
                    <a:pt x="292" y="216"/>
                  </a:lnTo>
                  <a:lnTo>
                    <a:pt x="294" y="226"/>
                  </a:lnTo>
                  <a:lnTo>
                    <a:pt x="296" y="236"/>
                  </a:lnTo>
                  <a:lnTo>
                    <a:pt x="294" y="256"/>
                  </a:lnTo>
                  <a:lnTo>
                    <a:pt x="290" y="280"/>
                  </a:lnTo>
                  <a:lnTo>
                    <a:pt x="286" y="290"/>
                  </a:lnTo>
                  <a:lnTo>
                    <a:pt x="280" y="302"/>
                  </a:lnTo>
                  <a:lnTo>
                    <a:pt x="280" y="302"/>
                  </a:lnTo>
                  <a:lnTo>
                    <a:pt x="272" y="312"/>
                  </a:lnTo>
                  <a:lnTo>
                    <a:pt x="266" y="322"/>
                  </a:lnTo>
                  <a:lnTo>
                    <a:pt x="256" y="330"/>
                  </a:lnTo>
                  <a:lnTo>
                    <a:pt x="248" y="338"/>
                  </a:lnTo>
                  <a:lnTo>
                    <a:pt x="238" y="344"/>
                  </a:lnTo>
                  <a:lnTo>
                    <a:pt x="228" y="348"/>
                  </a:lnTo>
                  <a:lnTo>
                    <a:pt x="220" y="352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190" y="354"/>
                  </a:lnTo>
                  <a:lnTo>
                    <a:pt x="172" y="350"/>
                  </a:lnTo>
                  <a:lnTo>
                    <a:pt x="156" y="344"/>
                  </a:lnTo>
                  <a:lnTo>
                    <a:pt x="140" y="336"/>
                  </a:lnTo>
                  <a:lnTo>
                    <a:pt x="140" y="336"/>
                  </a:lnTo>
                  <a:lnTo>
                    <a:pt x="124" y="324"/>
                  </a:lnTo>
                  <a:lnTo>
                    <a:pt x="114" y="312"/>
                  </a:lnTo>
                  <a:lnTo>
                    <a:pt x="106" y="298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92" y="270"/>
                  </a:lnTo>
                  <a:lnTo>
                    <a:pt x="88" y="264"/>
                  </a:lnTo>
                  <a:lnTo>
                    <a:pt x="68" y="252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8" y="388"/>
                  </a:lnTo>
                  <a:lnTo>
                    <a:pt x="56" y="410"/>
                  </a:lnTo>
                  <a:lnTo>
                    <a:pt x="82" y="432"/>
                  </a:lnTo>
                  <a:lnTo>
                    <a:pt x="106" y="458"/>
                  </a:lnTo>
                  <a:lnTo>
                    <a:pt x="130" y="484"/>
                  </a:lnTo>
                  <a:lnTo>
                    <a:pt x="152" y="510"/>
                  </a:lnTo>
                  <a:lnTo>
                    <a:pt x="172" y="540"/>
                  </a:lnTo>
                  <a:lnTo>
                    <a:pt x="190" y="570"/>
                  </a:lnTo>
                  <a:lnTo>
                    <a:pt x="206" y="600"/>
                  </a:lnTo>
                  <a:lnTo>
                    <a:pt x="220" y="634"/>
                  </a:lnTo>
                  <a:lnTo>
                    <a:pt x="234" y="666"/>
                  </a:lnTo>
                  <a:lnTo>
                    <a:pt x="244" y="702"/>
                  </a:lnTo>
                  <a:lnTo>
                    <a:pt x="254" y="738"/>
                  </a:lnTo>
                  <a:lnTo>
                    <a:pt x="260" y="774"/>
                  </a:lnTo>
                  <a:lnTo>
                    <a:pt x="266" y="812"/>
                  </a:lnTo>
                  <a:lnTo>
                    <a:pt x="268" y="850"/>
                  </a:lnTo>
                  <a:lnTo>
                    <a:pt x="460" y="850"/>
                  </a:lnTo>
                  <a:lnTo>
                    <a:pt x="458" y="922"/>
                  </a:lnTo>
                  <a:lnTo>
                    <a:pt x="458" y="922"/>
                  </a:lnTo>
                  <a:lnTo>
                    <a:pt x="456" y="936"/>
                  </a:lnTo>
                  <a:lnTo>
                    <a:pt x="450" y="948"/>
                  </a:lnTo>
                  <a:lnTo>
                    <a:pt x="436" y="966"/>
                  </a:lnTo>
                  <a:lnTo>
                    <a:pt x="436" y="966"/>
                  </a:lnTo>
                  <a:lnTo>
                    <a:pt x="430" y="974"/>
                  </a:lnTo>
                  <a:lnTo>
                    <a:pt x="426" y="984"/>
                  </a:lnTo>
                  <a:lnTo>
                    <a:pt x="422" y="992"/>
                  </a:lnTo>
                  <a:lnTo>
                    <a:pt x="422" y="1002"/>
                  </a:lnTo>
                  <a:lnTo>
                    <a:pt x="422" y="1002"/>
                  </a:lnTo>
                  <a:lnTo>
                    <a:pt x="422" y="1016"/>
                  </a:lnTo>
                  <a:lnTo>
                    <a:pt x="424" y="1028"/>
                  </a:lnTo>
                  <a:lnTo>
                    <a:pt x="428" y="1038"/>
                  </a:lnTo>
                  <a:lnTo>
                    <a:pt x="434" y="1048"/>
                  </a:lnTo>
                  <a:lnTo>
                    <a:pt x="434" y="1048"/>
                  </a:lnTo>
                  <a:lnTo>
                    <a:pt x="442" y="1054"/>
                  </a:lnTo>
                  <a:lnTo>
                    <a:pt x="452" y="1060"/>
                  </a:lnTo>
                  <a:lnTo>
                    <a:pt x="464" y="1064"/>
                  </a:lnTo>
                  <a:lnTo>
                    <a:pt x="482" y="1066"/>
                  </a:lnTo>
                  <a:lnTo>
                    <a:pt x="482" y="1066"/>
                  </a:lnTo>
                  <a:lnTo>
                    <a:pt x="498" y="1064"/>
                  </a:lnTo>
                  <a:lnTo>
                    <a:pt x="512" y="1062"/>
                  </a:lnTo>
                  <a:lnTo>
                    <a:pt x="522" y="1056"/>
                  </a:lnTo>
                  <a:lnTo>
                    <a:pt x="530" y="1048"/>
                  </a:lnTo>
                  <a:lnTo>
                    <a:pt x="530" y="1048"/>
                  </a:lnTo>
                  <a:lnTo>
                    <a:pt x="536" y="1040"/>
                  </a:lnTo>
                  <a:lnTo>
                    <a:pt x="540" y="1028"/>
                  </a:lnTo>
                  <a:lnTo>
                    <a:pt x="542" y="1018"/>
                  </a:lnTo>
                  <a:lnTo>
                    <a:pt x="544" y="1004"/>
                  </a:lnTo>
                  <a:lnTo>
                    <a:pt x="544" y="1004"/>
                  </a:lnTo>
                  <a:lnTo>
                    <a:pt x="542" y="994"/>
                  </a:lnTo>
                  <a:lnTo>
                    <a:pt x="540" y="986"/>
                  </a:lnTo>
                  <a:lnTo>
                    <a:pt x="534" y="976"/>
                  </a:lnTo>
                  <a:lnTo>
                    <a:pt x="528" y="968"/>
                  </a:lnTo>
                  <a:lnTo>
                    <a:pt x="528" y="968"/>
                  </a:lnTo>
                  <a:lnTo>
                    <a:pt x="514" y="948"/>
                  </a:lnTo>
                  <a:lnTo>
                    <a:pt x="506" y="936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504" y="922"/>
                  </a:lnTo>
                  <a:lnTo>
                    <a:pt x="506" y="850"/>
                  </a:lnTo>
                  <a:lnTo>
                    <a:pt x="704" y="850"/>
                  </a:lnTo>
                  <a:lnTo>
                    <a:pt x="704" y="850"/>
                  </a:lnTo>
                  <a:lnTo>
                    <a:pt x="700" y="788"/>
                  </a:lnTo>
                  <a:lnTo>
                    <a:pt x="692" y="726"/>
                  </a:lnTo>
                  <a:lnTo>
                    <a:pt x="682" y="666"/>
                  </a:lnTo>
                  <a:lnTo>
                    <a:pt x="668" y="606"/>
                  </a:lnTo>
                  <a:lnTo>
                    <a:pt x="650" y="548"/>
                  </a:lnTo>
                  <a:lnTo>
                    <a:pt x="630" y="492"/>
                  </a:lnTo>
                  <a:lnTo>
                    <a:pt x="606" y="438"/>
                  </a:lnTo>
                  <a:lnTo>
                    <a:pt x="580" y="384"/>
                  </a:lnTo>
                  <a:lnTo>
                    <a:pt x="644" y="348"/>
                  </a:lnTo>
                  <a:lnTo>
                    <a:pt x="644" y="348"/>
                  </a:lnTo>
                  <a:lnTo>
                    <a:pt x="656" y="344"/>
                  </a:lnTo>
                  <a:lnTo>
                    <a:pt x="668" y="342"/>
                  </a:lnTo>
                  <a:lnTo>
                    <a:pt x="692" y="344"/>
                  </a:lnTo>
                  <a:lnTo>
                    <a:pt x="692" y="344"/>
                  </a:lnTo>
                  <a:lnTo>
                    <a:pt x="702" y="344"/>
                  </a:lnTo>
                  <a:lnTo>
                    <a:pt x="712" y="344"/>
                  </a:lnTo>
                  <a:lnTo>
                    <a:pt x="722" y="342"/>
                  </a:lnTo>
                  <a:lnTo>
                    <a:pt x="730" y="338"/>
                  </a:lnTo>
                  <a:lnTo>
                    <a:pt x="730" y="338"/>
                  </a:lnTo>
                  <a:lnTo>
                    <a:pt x="740" y="332"/>
                  </a:lnTo>
                  <a:lnTo>
                    <a:pt x="750" y="324"/>
                  </a:lnTo>
                  <a:lnTo>
                    <a:pt x="758" y="314"/>
                  </a:lnTo>
                  <a:lnTo>
                    <a:pt x="762" y="306"/>
                  </a:lnTo>
                  <a:lnTo>
                    <a:pt x="762" y="306"/>
                  </a:lnTo>
                  <a:lnTo>
                    <a:pt x="766" y="294"/>
                  </a:lnTo>
                  <a:lnTo>
                    <a:pt x="766" y="284"/>
                  </a:lnTo>
                  <a:lnTo>
                    <a:pt x="762" y="270"/>
                  </a:lnTo>
                  <a:lnTo>
                    <a:pt x="754" y="254"/>
                  </a:lnTo>
                  <a:lnTo>
                    <a:pt x="754" y="254"/>
                  </a:lnTo>
                  <a:lnTo>
                    <a:pt x="744" y="240"/>
                  </a:lnTo>
                  <a:lnTo>
                    <a:pt x="734" y="230"/>
                  </a:lnTo>
                  <a:lnTo>
                    <a:pt x="724" y="224"/>
                  </a:lnTo>
                  <a:lnTo>
                    <a:pt x="714" y="222"/>
                  </a:lnTo>
                  <a:lnTo>
                    <a:pt x="714" y="222"/>
                  </a:lnTo>
                  <a:close/>
                </a:path>
              </a:pathLst>
            </a:cu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8" name="chenying0907 11"/>
            <p:cNvSpPr/>
            <p:nvPr/>
          </p:nvSpPr>
          <p:spPr bwMode="auto">
            <a:xfrm>
              <a:off x="1148299" y="3369827"/>
              <a:ext cx="1625600" cy="1993900"/>
            </a:xfrm>
            <a:custGeom>
              <a:avLst/>
              <a:gdLst>
                <a:gd name="T0" fmla="*/ 982 w 1024"/>
                <a:gd name="T1" fmla="*/ 1080 h 1256"/>
                <a:gd name="T2" fmla="*/ 952 w 1024"/>
                <a:gd name="T3" fmla="*/ 1078 h 1256"/>
                <a:gd name="T4" fmla="*/ 914 w 1024"/>
                <a:gd name="T5" fmla="*/ 1080 h 1256"/>
                <a:gd name="T6" fmla="*/ 900 w 1024"/>
                <a:gd name="T7" fmla="*/ 1076 h 1256"/>
                <a:gd name="T8" fmla="*/ 948 w 1024"/>
                <a:gd name="T9" fmla="*/ 888 h 1256"/>
                <a:gd name="T10" fmla="*/ 804 w 1024"/>
                <a:gd name="T11" fmla="*/ 784 h 1256"/>
                <a:gd name="T12" fmla="*/ 680 w 1024"/>
                <a:gd name="T13" fmla="*/ 658 h 1256"/>
                <a:gd name="T14" fmla="*/ 588 w 1024"/>
                <a:gd name="T15" fmla="*/ 574 h 1256"/>
                <a:gd name="T16" fmla="*/ 576 w 1024"/>
                <a:gd name="T17" fmla="*/ 600 h 1256"/>
                <a:gd name="T18" fmla="*/ 562 w 1024"/>
                <a:gd name="T19" fmla="*/ 628 h 1256"/>
                <a:gd name="T20" fmla="*/ 534 w 1024"/>
                <a:gd name="T21" fmla="*/ 652 h 1256"/>
                <a:gd name="T22" fmla="*/ 502 w 1024"/>
                <a:gd name="T23" fmla="*/ 666 h 1256"/>
                <a:gd name="T24" fmla="*/ 464 w 1024"/>
                <a:gd name="T25" fmla="*/ 668 h 1256"/>
                <a:gd name="T26" fmla="*/ 426 w 1024"/>
                <a:gd name="T27" fmla="*/ 652 h 1256"/>
                <a:gd name="T28" fmla="*/ 396 w 1024"/>
                <a:gd name="T29" fmla="*/ 616 h 1256"/>
                <a:gd name="T30" fmla="*/ 386 w 1024"/>
                <a:gd name="T31" fmla="*/ 594 h 1256"/>
                <a:gd name="T32" fmla="*/ 380 w 1024"/>
                <a:gd name="T33" fmla="*/ 560 h 1256"/>
                <a:gd name="T34" fmla="*/ 384 w 1024"/>
                <a:gd name="T35" fmla="*/ 530 h 1256"/>
                <a:gd name="T36" fmla="*/ 406 w 1024"/>
                <a:gd name="T37" fmla="*/ 498 h 1256"/>
                <a:gd name="T38" fmla="*/ 434 w 1024"/>
                <a:gd name="T39" fmla="*/ 478 h 1256"/>
                <a:gd name="T40" fmla="*/ 482 w 1024"/>
                <a:gd name="T41" fmla="*/ 466 h 1256"/>
                <a:gd name="T42" fmla="*/ 514 w 1024"/>
                <a:gd name="T43" fmla="*/ 468 h 1256"/>
                <a:gd name="T44" fmla="*/ 548 w 1024"/>
                <a:gd name="T45" fmla="*/ 452 h 1256"/>
                <a:gd name="T46" fmla="*/ 482 w 1024"/>
                <a:gd name="T47" fmla="*/ 292 h 1256"/>
                <a:gd name="T48" fmla="*/ 444 w 1024"/>
                <a:gd name="T49" fmla="*/ 120 h 1256"/>
                <a:gd name="T50" fmla="*/ 294 w 1024"/>
                <a:gd name="T51" fmla="*/ 0 h 1256"/>
                <a:gd name="T52" fmla="*/ 298 w 1024"/>
                <a:gd name="T53" fmla="*/ 16 h 1256"/>
                <a:gd name="T54" fmla="*/ 318 w 1024"/>
                <a:gd name="T55" fmla="*/ 44 h 1256"/>
                <a:gd name="T56" fmla="*/ 334 w 1024"/>
                <a:gd name="T57" fmla="*/ 84 h 1256"/>
                <a:gd name="T58" fmla="*/ 332 w 1024"/>
                <a:gd name="T59" fmla="*/ 112 h 1256"/>
                <a:gd name="T60" fmla="*/ 312 w 1024"/>
                <a:gd name="T61" fmla="*/ 162 h 1256"/>
                <a:gd name="T62" fmla="*/ 296 w 1024"/>
                <a:gd name="T63" fmla="*/ 176 h 1256"/>
                <a:gd name="T64" fmla="*/ 244 w 1024"/>
                <a:gd name="T65" fmla="*/ 194 h 1256"/>
                <a:gd name="T66" fmla="*/ 220 w 1024"/>
                <a:gd name="T67" fmla="*/ 194 h 1256"/>
                <a:gd name="T68" fmla="*/ 186 w 1024"/>
                <a:gd name="T69" fmla="*/ 186 h 1256"/>
                <a:gd name="T70" fmla="*/ 158 w 1024"/>
                <a:gd name="T71" fmla="*/ 168 h 1256"/>
                <a:gd name="T72" fmla="*/ 142 w 1024"/>
                <a:gd name="T73" fmla="*/ 144 h 1256"/>
                <a:gd name="T74" fmla="*/ 132 w 1024"/>
                <a:gd name="T75" fmla="*/ 92 h 1256"/>
                <a:gd name="T76" fmla="*/ 140 w 1024"/>
                <a:gd name="T77" fmla="*/ 56 h 1256"/>
                <a:gd name="T78" fmla="*/ 154 w 1024"/>
                <a:gd name="T79" fmla="*/ 32 h 1256"/>
                <a:gd name="T80" fmla="*/ 168 w 1024"/>
                <a:gd name="T81" fmla="*/ 0 h 1256"/>
                <a:gd name="T82" fmla="*/ 2 w 1024"/>
                <a:gd name="T83" fmla="*/ 50 h 1256"/>
                <a:gd name="T84" fmla="*/ 16 w 1024"/>
                <a:gd name="T85" fmla="*/ 196 h 1256"/>
                <a:gd name="T86" fmla="*/ 44 w 1024"/>
                <a:gd name="T87" fmla="*/ 338 h 1256"/>
                <a:gd name="T88" fmla="*/ 86 w 1024"/>
                <a:gd name="T89" fmla="*/ 474 h 1256"/>
                <a:gd name="T90" fmla="*/ 142 w 1024"/>
                <a:gd name="T91" fmla="*/ 606 h 1256"/>
                <a:gd name="T92" fmla="*/ 208 w 1024"/>
                <a:gd name="T93" fmla="*/ 730 h 1256"/>
                <a:gd name="T94" fmla="*/ 286 w 1024"/>
                <a:gd name="T95" fmla="*/ 848 h 1256"/>
                <a:gd name="T96" fmla="*/ 374 w 1024"/>
                <a:gd name="T97" fmla="*/ 958 h 1256"/>
                <a:gd name="T98" fmla="*/ 472 w 1024"/>
                <a:gd name="T99" fmla="*/ 1058 h 1256"/>
                <a:gd name="T100" fmla="*/ 580 w 1024"/>
                <a:gd name="T101" fmla="*/ 1150 h 1256"/>
                <a:gd name="T102" fmla="*/ 696 w 1024"/>
                <a:gd name="T103" fmla="*/ 1232 h 1256"/>
                <a:gd name="T104" fmla="*/ 878 w 1024"/>
                <a:gd name="T105" fmla="*/ 1116 h 1256"/>
                <a:gd name="T106" fmla="*/ 896 w 1024"/>
                <a:gd name="T107" fmla="*/ 1136 h 1256"/>
                <a:gd name="T108" fmla="*/ 908 w 1024"/>
                <a:gd name="T109" fmla="*/ 1166 h 1256"/>
                <a:gd name="T110" fmla="*/ 928 w 1024"/>
                <a:gd name="T111" fmla="*/ 1188 h 1256"/>
                <a:gd name="T112" fmla="*/ 950 w 1024"/>
                <a:gd name="T113" fmla="*/ 1198 h 1256"/>
                <a:gd name="T114" fmla="*/ 974 w 1024"/>
                <a:gd name="T115" fmla="*/ 1200 h 1256"/>
                <a:gd name="T116" fmla="*/ 1004 w 1024"/>
                <a:gd name="T117" fmla="*/ 1182 h 1256"/>
                <a:gd name="T118" fmla="*/ 1020 w 1024"/>
                <a:gd name="T119" fmla="*/ 1152 h 1256"/>
                <a:gd name="T120" fmla="*/ 1022 w 1024"/>
                <a:gd name="T121" fmla="*/ 1116 h 1256"/>
                <a:gd name="T122" fmla="*/ 1010 w 1024"/>
                <a:gd name="T123" fmla="*/ 1098 h 1256"/>
                <a:gd name="T124" fmla="*/ 992 w 1024"/>
                <a:gd name="T125" fmla="*/ 1084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4" h="1256">
                  <a:moveTo>
                    <a:pt x="992" y="1084"/>
                  </a:moveTo>
                  <a:lnTo>
                    <a:pt x="992" y="1084"/>
                  </a:lnTo>
                  <a:lnTo>
                    <a:pt x="982" y="1080"/>
                  </a:lnTo>
                  <a:lnTo>
                    <a:pt x="972" y="1078"/>
                  </a:lnTo>
                  <a:lnTo>
                    <a:pt x="962" y="1078"/>
                  </a:lnTo>
                  <a:lnTo>
                    <a:pt x="952" y="1078"/>
                  </a:lnTo>
                  <a:lnTo>
                    <a:pt x="952" y="1078"/>
                  </a:lnTo>
                  <a:lnTo>
                    <a:pt x="926" y="1082"/>
                  </a:lnTo>
                  <a:lnTo>
                    <a:pt x="914" y="1080"/>
                  </a:lnTo>
                  <a:lnTo>
                    <a:pt x="900" y="1076"/>
                  </a:lnTo>
                  <a:lnTo>
                    <a:pt x="900" y="1076"/>
                  </a:lnTo>
                  <a:lnTo>
                    <a:pt x="900" y="1076"/>
                  </a:lnTo>
                  <a:lnTo>
                    <a:pt x="856" y="1050"/>
                  </a:lnTo>
                  <a:lnTo>
                    <a:pt x="948" y="888"/>
                  </a:lnTo>
                  <a:lnTo>
                    <a:pt x="948" y="888"/>
                  </a:lnTo>
                  <a:lnTo>
                    <a:pt x="898" y="856"/>
                  </a:lnTo>
                  <a:lnTo>
                    <a:pt x="850" y="822"/>
                  </a:lnTo>
                  <a:lnTo>
                    <a:pt x="804" y="784"/>
                  </a:lnTo>
                  <a:lnTo>
                    <a:pt x="760" y="744"/>
                  </a:lnTo>
                  <a:lnTo>
                    <a:pt x="720" y="702"/>
                  </a:lnTo>
                  <a:lnTo>
                    <a:pt x="680" y="658"/>
                  </a:lnTo>
                  <a:lnTo>
                    <a:pt x="644" y="610"/>
                  </a:lnTo>
                  <a:lnTo>
                    <a:pt x="610" y="562"/>
                  </a:lnTo>
                  <a:lnTo>
                    <a:pt x="588" y="574"/>
                  </a:lnTo>
                  <a:lnTo>
                    <a:pt x="588" y="574"/>
                  </a:lnTo>
                  <a:lnTo>
                    <a:pt x="584" y="582"/>
                  </a:lnTo>
                  <a:lnTo>
                    <a:pt x="576" y="600"/>
                  </a:lnTo>
                  <a:lnTo>
                    <a:pt x="576" y="600"/>
                  </a:lnTo>
                  <a:lnTo>
                    <a:pt x="570" y="614"/>
                  </a:lnTo>
                  <a:lnTo>
                    <a:pt x="562" y="628"/>
                  </a:lnTo>
                  <a:lnTo>
                    <a:pt x="550" y="640"/>
                  </a:lnTo>
                  <a:lnTo>
                    <a:pt x="542" y="646"/>
                  </a:lnTo>
                  <a:lnTo>
                    <a:pt x="534" y="652"/>
                  </a:lnTo>
                  <a:lnTo>
                    <a:pt x="534" y="652"/>
                  </a:lnTo>
                  <a:lnTo>
                    <a:pt x="518" y="660"/>
                  </a:lnTo>
                  <a:lnTo>
                    <a:pt x="502" y="666"/>
                  </a:lnTo>
                  <a:lnTo>
                    <a:pt x="484" y="670"/>
                  </a:lnTo>
                  <a:lnTo>
                    <a:pt x="464" y="668"/>
                  </a:lnTo>
                  <a:lnTo>
                    <a:pt x="464" y="668"/>
                  </a:lnTo>
                  <a:lnTo>
                    <a:pt x="454" y="666"/>
                  </a:lnTo>
                  <a:lnTo>
                    <a:pt x="446" y="662"/>
                  </a:lnTo>
                  <a:lnTo>
                    <a:pt x="426" y="652"/>
                  </a:lnTo>
                  <a:lnTo>
                    <a:pt x="410" y="636"/>
                  </a:lnTo>
                  <a:lnTo>
                    <a:pt x="402" y="626"/>
                  </a:lnTo>
                  <a:lnTo>
                    <a:pt x="396" y="616"/>
                  </a:lnTo>
                  <a:lnTo>
                    <a:pt x="396" y="616"/>
                  </a:lnTo>
                  <a:lnTo>
                    <a:pt x="390" y="606"/>
                  </a:lnTo>
                  <a:lnTo>
                    <a:pt x="386" y="594"/>
                  </a:lnTo>
                  <a:lnTo>
                    <a:pt x="382" y="582"/>
                  </a:lnTo>
                  <a:lnTo>
                    <a:pt x="380" y="572"/>
                  </a:lnTo>
                  <a:lnTo>
                    <a:pt x="380" y="560"/>
                  </a:lnTo>
                  <a:lnTo>
                    <a:pt x="380" y="550"/>
                  </a:lnTo>
                  <a:lnTo>
                    <a:pt x="382" y="540"/>
                  </a:lnTo>
                  <a:lnTo>
                    <a:pt x="384" y="530"/>
                  </a:lnTo>
                  <a:lnTo>
                    <a:pt x="384" y="530"/>
                  </a:lnTo>
                  <a:lnTo>
                    <a:pt x="394" y="514"/>
                  </a:lnTo>
                  <a:lnTo>
                    <a:pt x="406" y="498"/>
                  </a:lnTo>
                  <a:lnTo>
                    <a:pt x="418" y="488"/>
                  </a:lnTo>
                  <a:lnTo>
                    <a:pt x="434" y="478"/>
                  </a:lnTo>
                  <a:lnTo>
                    <a:pt x="434" y="478"/>
                  </a:lnTo>
                  <a:lnTo>
                    <a:pt x="450" y="470"/>
                  </a:lnTo>
                  <a:lnTo>
                    <a:pt x="468" y="466"/>
                  </a:lnTo>
                  <a:lnTo>
                    <a:pt x="482" y="466"/>
                  </a:lnTo>
                  <a:lnTo>
                    <a:pt x="496" y="466"/>
                  </a:lnTo>
                  <a:lnTo>
                    <a:pt x="496" y="466"/>
                  </a:lnTo>
                  <a:lnTo>
                    <a:pt x="514" y="468"/>
                  </a:lnTo>
                  <a:lnTo>
                    <a:pt x="520" y="468"/>
                  </a:lnTo>
                  <a:lnTo>
                    <a:pt x="548" y="452"/>
                  </a:lnTo>
                  <a:lnTo>
                    <a:pt x="548" y="452"/>
                  </a:lnTo>
                  <a:lnTo>
                    <a:pt x="522" y="400"/>
                  </a:lnTo>
                  <a:lnTo>
                    <a:pt x="502" y="348"/>
                  </a:lnTo>
                  <a:lnTo>
                    <a:pt x="482" y="292"/>
                  </a:lnTo>
                  <a:lnTo>
                    <a:pt x="466" y="236"/>
                  </a:lnTo>
                  <a:lnTo>
                    <a:pt x="454" y="178"/>
                  </a:lnTo>
                  <a:lnTo>
                    <a:pt x="444" y="120"/>
                  </a:lnTo>
                  <a:lnTo>
                    <a:pt x="438" y="60"/>
                  </a:lnTo>
                  <a:lnTo>
                    <a:pt x="436" y="0"/>
                  </a:lnTo>
                  <a:lnTo>
                    <a:pt x="294" y="0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8" y="16"/>
                  </a:lnTo>
                  <a:lnTo>
                    <a:pt x="310" y="32"/>
                  </a:lnTo>
                  <a:lnTo>
                    <a:pt x="310" y="32"/>
                  </a:lnTo>
                  <a:lnTo>
                    <a:pt x="318" y="44"/>
                  </a:lnTo>
                  <a:lnTo>
                    <a:pt x="326" y="58"/>
                  </a:lnTo>
                  <a:lnTo>
                    <a:pt x="332" y="76"/>
                  </a:lnTo>
                  <a:lnTo>
                    <a:pt x="334" y="84"/>
                  </a:lnTo>
                  <a:lnTo>
                    <a:pt x="334" y="94"/>
                  </a:lnTo>
                  <a:lnTo>
                    <a:pt x="334" y="94"/>
                  </a:lnTo>
                  <a:lnTo>
                    <a:pt x="332" y="112"/>
                  </a:lnTo>
                  <a:lnTo>
                    <a:pt x="328" y="130"/>
                  </a:lnTo>
                  <a:lnTo>
                    <a:pt x="322" y="146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04" y="170"/>
                  </a:lnTo>
                  <a:lnTo>
                    <a:pt x="296" y="176"/>
                  </a:lnTo>
                  <a:lnTo>
                    <a:pt x="278" y="186"/>
                  </a:lnTo>
                  <a:lnTo>
                    <a:pt x="256" y="192"/>
                  </a:lnTo>
                  <a:lnTo>
                    <a:pt x="244" y="194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8" y="192"/>
                  </a:lnTo>
                  <a:lnTo>
                    <a:pt x="196" y="190"/>
                  </a:lnTo>
                  <a:lnTo>
                    <a:pt x="186" y="186"/>
                  </a:lnTo>
                  <a:lnTo>
                    <a:pt x="176" y="180"/>
                  </a:lnTo>
                  <a:lnTo>
                    <a:pt x="166" y="174"/>
                  </a:lnTo>
                  <a:lnTo>
                    <a:pt x="158" y="168"/>
                  </a:lnTo>
                  <a:lnTo>
                    <a:pt x="152" y="160"/>
                  </a:lnTo>
                  <a:lnTo>
                    <a:pt x="152" y="160"/>
                  </a:lnTo>
                  <a:lnTo>
                    <a:pt x="142" y="144"/>
                  </a:lnTo>
                  <a:lnTo>
                    <a:pt x="136" y="126"/>
                  </a:lnTo>
                  <a:lnTo>
                    <a:pt x="132" y="11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74"/>
                  </a:lnTo>
                  <a:lnTo>
                    <a:pt x="140" y="56"/>
                  </a:lnTo>
                  <a:lnTo>
                    <a:pt x="148" y="4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66" y="18"/>
                  </a:lnTo>
                  <a:lnTo>
                    <a:pt x="168" y="12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0"/>
                  </a:lnTo>
                  <a:lnTo>
                    <a:pt x="4" y="98"/>
                  </a:lnTo>
                  <a:lnTo>
                    <a:pt x="10" y="148"/>
                  </a:lnTo>
                  <a:lnTo>
                    <a:pt x="16" y="196"/>
                  </a:lnTo>
                  <a:lnTo>
                    <a:pt x="24" y="244"/>
                  </a:lnTo>
                  <a:lnTo>
                    <a:pt x="34" y="290"/>
                  </a:lnTo>
                  <a:lnTo>
                    <a:pt x="44" y="338"/>
                  </a:lnTo>
                  <a:lnTo>
                    <a:pt x="58" y="384"/>
                  </a:lnTo>
                  <a:lnTo>
                    <a:pt x="72" y="430"/>
                  </a:lnTo>
                  <a:lnTo>
                    <a:pt x="86" y="474"/>
                  </a:lnTo>
                  <a:lnTo>
                    <a:pt x="104" y="518"/>
                  </a:lnTo>
                  <a:lnTo>
                    <a:pt x="122" y="562"/>
                  </a:lnTo>
                  <a:lnTo>
                    <a:pt x="142" y="606"/>
                  </a:lnTo>
                  <a:lnTo>
                    <a:pt x="162" y="648"/>
                  </a:lnTo>
                  <a:lnTo>
                    <a:pt x="184" y="690"/>
                  </a:lnTo>
                  <a:lnTo>
                    <a:pt x="208" y="730"/>
                  </a:lnTo>
                  <a:lnTo>
                    <a:pt x="232" y="770"/>
                  </a:lnTo>
                  <a:lnTo>
                    <a:pt x="258" y="810"/>
                  </a:lnTo>
                  <a:lnTo>
                    <a:pt x="286" y="848"/>
                  </a:lnTo>
                  <a:lnTo>
                    <a:pt x="314" y="886"/>
                  </a:lnTo>
                  <a:lnTo>
                    <a:pt x="344" y="922"/>
                  </a:lnTo>
                  <a:lnTo>
                    <a:pt x="374" y="958"/>
                  </a:lnTo>
                  <a:lnTo>
                    <a:pt x="406" y="992"/>
                  </a:lnTo>
                  <a:lnTo>
                    <a:pt x="438" y="1026"/>
                  </a:lnTo>
                  <a:lnTo>
                    <a:pt x="472" y="1058"/>
                  </a:lnTo>
                  <a:lnTo>
                    <a:pt x="508" y="1090"/>
                  </a:lnTo>
                  <a:lnTo>
                    <a:pt x="542" y="1122"/>
                  </a:lnTo>
                  <a:lnTo>
                    <a:pt x="580" y="1150"/>
                  </a:lnTo>
                  <a:lnTo>
                    <a:pt x="618" y="1178"/>
                  </a:lnTo>
                  <a:lnTo>
                    <a:pt x="656" y="1206"/>
                  </a:lnTo>
                  <a:lnTo>
                    <a:pt x="696" y="1232"/>
                  </a:lnTo>
                  <a:lnTo>
                    <a:pt x="736" y="1256"/>
                  </a:lnTo>
                  <a:lnTo>
                    <a:pt x="832" y="1090"/>
                  </a:lnTo>
                  <a:lnTo>
                    <a:pt x="878" y="1116"/>
                  </a:lnTo>
                  <a:lnTo>
                    <a:pt x="878" y="1116"/>
                  </a:lnTo>
                  <a:lnTo>
                    <a:pt x="888" y="1126"/>
                  </a:lnTo>
                  <a:lnTo>
                    <a:pt x="896" y="1136"/>
                  </a:lnTo>
                  <a:lnTo>
                    <a:pt x="904" y="1156"/>
                  </a:lnTo>
                  <a:lnTo>
                    <a:pt x="904" y="1156"/>
                  </a:lnTo>
                  <a:lnTo>
                    <a:pt x="908" y="1166"/>
                  </a:lnTo>
                  <a:lnTo>
                    <a:pt x="914" y="1174"/>
                  </a:lnTo>
                  <a:lnTo>
                    <a:pt x="920" y="1182"/>
                  </a:lnTo>
                  <a:lnTo>
                    <a:pt x="928" y="1188"/>
                  </a:lnTo>
                  <a:lnTo>
                    <a:pt x="928" y="1188"/>
                  </a:lnTo>
                  <a:lnTo>
                    <a:pt x="940" y="1194"/>
                  </a:lnTo>
                  <a:lnTo>
                    <a:pt x="950" y="1198"/>
                  </a:lnTo>
                  <a:lnTo>
                    <a:pt x="962" y="1200"/>
                  </a:lnTo>
                  <a:lnTo>
                    <a:pt x="974" y="1200"/>
                  </a:lnTo>
                  <a:lnTo>
                    <a:pt x="974" y="1200"/>
                  </a:lnTo>
                  <a:lnTo>
                    <a:pt x="984" y="1198"/>
                  </a:lnTo>
                  <a:lnTo>
                    <a:pt x="994" y="1192"/>
                  </a:lnTo>
                  <a:lnTo>
                    <a:pt x="1004" y="1182"/>
                  </a:lnTo>
                  <a:lnTo>
                    <a:pt x="1014" y="1168"/>
                  </a:lnTo>
                  <a:lnTo>
                    <a:pt x="1014" y="1168"/>
                  </a:lnTo>
                  <a:lnTo>
                    <a:pt x="1020" y="1152"/>
                  </a:lnTo>
                  <a:lnTo>
                    <a:pt x="1024" y="1138"/>
                  </a:lnTo>
                  <a:lnTo>
                    <a:pt x="1024" y="1126"/>
                  </a:lnTo>
                  <a:lnTo>
                    <a:pt x="1022" y="1116"/>
                  </a:lnTo>
                  <a:lnTo>
                    <a:pt x="1022" y="1116"/>
                  </a:lnTo>
                  <a:lnTo>
                    <a:pt x="1018" y="1108"/>
                  </a:lnTo>
                  <a:lnTo>
                    <a:pt x="1010" y="1098"/>
                  </a:lnTo>
                  <a:lnTo>
                    <a:pt x="1002" y="1090"/>
                  </a:lnTo>
                  <a:lnTo>
                    <a:pt x="992" y="1084"/>
                  </a:lnTo>
                  <a:lnTo>
                    <a:pt x="992" y="1084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9" name="chenying0907 12"/>
            <p:cNvSpPr/>
            <p:nvPr/>
          </p:nvSpPr>
          <p:spPr bwMode="auto">
            <a:xfrm>
              <a:off x="1811874" y="3049152"/>
              <a:ext cx="1216025" cy="1670050"/>
            </a:xfrm>
            <a:custGeom>
              <a:avLst/>
              <a:gdLst>
                <a:gd name="T0" fmla="*/ 308 w 766"/>
                <a:gd name="T1" fmla="*/ 142 h 1052"/>
                <a:gd name="T2" fmla="*/ 314 w 766"/>
                <a:gd name="T3" fmla="*/ 118 h 1052"/>
                <a:gd name="T4" fmla="*/ 334 w 766"/>
                <a:gd name="T5" fmla="*/ 90 h 1052"/>
                <a:gd name="T6" fmla="*/ 344 w 766"/>
                <a:gd name="T7" fmla="*/ 62 h 1052"/>
                <a:gd name="T8" fmla="*/ 340 w 766"/>
                <a:gd name="T9" fmla="*/ 38 h 1052"/>
                <a:gd name="T10" fmla="*/ 332 w 766"/>
                <a:gd name="T11" fmla="*/ 18 h 1052"/>
                <a:gd name="T12" fmla="*/ 300 w 766"/>
                <a:gd name="T13" fmla="*/ 0 h 1052"/>
                <a:gd name="T14" fmla="*/ 266 w 766"/>
                <a:gd name="T15" fmla="*/ 0 h 1052"/>
                <a:gd name="T16" fmla="*/ 236 w 766"/>
                <a:gd name="T17" fmla="*/ 18 h 1052"/>
                <a:gd name="T18" fmla="*/ 226 w 766"/>
                <a:gd name="T19" fmla="*/ 36 h 1052"/>
                <a:gd name="T20" fmla="*/ 222 w 766"/>
                <a:gd name="T21" fmla="*/ 60 h 1052"/>
                <a:gd name="T22" fmla="*/ 230 w 766"/>
                <a:gd name="T23" fmla="*/ 90 h 1052"/>
                <a:gd name="T24" fmla="*/ 252 w 766"/>
                <a:gd name="T25" fmla="*/ 118 h 1052"/>
                <a:gd name="T26" fmla="*/ 262 w 766"/>
                <a:gd name="T27" fmla="*/ 142 h 1052"/>
                <a:gd name="T28" fmla="*/ 62 w 766"/>
                <a:gd name="T29" fmla="*/ 202 h 1052"/>
                <a:gd name="T30" fmla="*/ 72 w 766"/>
                <a:gd name="T31" fmla="*/ 326 h 1052"/>
                <a:gd name="T32" fmla="*/ 114 w 766"/>
                <a:gd name="T33" fmla="*/ 504 h 1052"/>
                <a:gd name="T34" fmla="*/ 186 w 766"/>
                <a:gd name="T35" fmla="*/ 668 h 1052"/>
                <a:gd name="T36" fmla="*/ 110 w 766"/>
                <a:gd name="T37" fmla="*/ 710 h 1052"/>
                <a:gd name="T38" fmla="*/ 74 w 766"/>
                <a:gd name="T39" fmla="*/ 708 h 1052"/>
                <a:gd name="T40" fmla="*/ 44 w 766"/>
                <a:gd name="T41" fmla="*/ 710 h 1052"/>
                <a:gd name="T42" fmla="*/ 26 w 766"/>
                <a:gd name="T43" fmla="*/ 720 h 1052"/>
                <a:gd name="T44" fmla="*/ 4 w 766"/>
                <a:gd name="T45" fmla="*/ 748 h 1052"/>
                <a:gd name="T46" fmla="*/ 0 w 766"/>
                <a:gd name="T47" fmla="*/ 770 h 1052"/>
                <a:gd name="T48" fmla="*/ 12 w 766"/>
                <a:gd name="T49" fmla="*/ 798 h 1052"/>
                <a:gd name="T50" fmla="*/ 42 w 766"/>
                <a:gd name="T51" fmla="*/ 828 h 1052"/>
                <a:gd name="T52" fmla="*/ 64 w 766"/>
                <a:gd name="T53" fmla="*/ 830 h 1052"/>
                <a:gd name="T54" fmla="*/ 96 w 766"/>
                <a:gd name="T55" fmla="*/ 820 h 1052"/>
                <a:gd name="T56" fmla="*/ 112 w 766"/>
                <a:gd name="T57" fmla="*/ 806 h 1052"/>
                <a:gd name="T58" fmla="*/ 120 w 766"/>
                <a:gd name="T59" fmla="*/ 788 h 1052"/>
                <a:gd name="T60" fmla="*/ 146 w 766"/>
                <a:gd name="T61" fmla="*/ 744 h 1052"/>
                <a:gd name="T62" fmla="*/ 210 w 766"/>
                <a:gd name="T63" fmla="*/ 708 h 1052"/>
                <a:gd name="T64" fmla="*/ 280 w 766"/>
                <a:gd name="T65" fmla="*/ 808 h 1052"/>
                <a:gd name="T66" fmla="*/ 404 w 766"/>
                <a:gd name="T67" fmla="*/ 942 h 1052"/>
                <a:gd name="T68" fmla="*/ 552 w 766"/>
                <a:gd name="T69" fmla="*/ 1052 h 1052"/>
                <a:gd name="T70" fmla="*/ 616 w 766"/>
                <a:gd name="T71" fmla="*/ 912 h 1052"/>
                <a:gd name="T72" fmla="*/ 588 w 766"/>
                <a:gd name="T73" fmla="*/ 914 h 1052"/>
                <a:gd name="T74" fmla="*/ 540 w 766"/>
                <a:gd name="T75" fmla="*/ 910 h 1052"/>
                <a:gd name="T76" fmla="*/ 522 w 766"/>
                <a:gd name="T77" fmla="*/ 902 h 1052"/>
                <a:gd name="T78" fmla="*/ 482 w 766"/>
                <a:gd name="T79" fmla="*/ 866 h 1052"/>
                <a:gd name="T80" fmla="*/ 472 w 766"/>
                <a:gd name="T81" fmla="*/ 840 h 1052"/>
                <a:gd name="T82" fmla="*/ 476 w 766"/>
                <a:gd name="T83" fmla="*/ 786 h 1052"/>
                <a:gd name="T84" fmla="*/ 486 w 766"/>
                <a:gd name="T85" fmla="*/ 764 h 1052"/>
                <a:gd name="T86" fmla="*/ 508 w 766"/>
                <a:gd name="T87" fmla="*/ 736 h 1052"/>
                <a:gd name="T88" fmla="*/ 536 w 766"/>
                <a:gd name="T89" fmla="*/ 718 h 1052"/>
                <a:gd name="T90" fmla="*/ 556 w 766"/>
                <a:gd name="T91" fmla="*/ 712 h 1052"/>
                <a:gd name="T92" fmla="*/ 610 w 766"/>
                <a:gd name="T93" fmla="*/ 722 h 1052"/>
                <a:gd name="T94" fmla="*/ 640 w 766"/>
                <a:gd name="T95" fmla="*/ 740 h 1052"/>
                <a:gd name="T96" fmla="*/ 666 w 766"/>
                <a:gd name="T97" fmla="*/ 780 h 1052"/>
                <a:gd name="T98" fmla="*/ 676 w 766"/>
                <a:gd name="T99" fmla="*/ 800 h 1052"/>
                <a:gd name="T100" fmla="*/ 766 w 766"/>
                <a:gd name="T101" fmla="*/ 684 h 1052"/>
                <a:gd name="T102" fmla="*/ 684 w 766"/>
                <a:gd name="T103" fmla="*/ 620 h 1052"/>
                <a:gd name="T104" fmla="*/ 614 w 766"/>
                <a:gd name="T105" fmla="*/ 542 h 1052"/>
                <a:gd name="T106" fmla="*/ 560 w 766"/>
                <a:gd name="T107" fmla="*/ 452 h 1052"/>
                <a:gd name="T108" fmla="*/ 522 w 766"/>
                <a:gd name="T109" fmla="*/ 350 h 1052"/>
                <a:gd name="T110" fmla="*/ 500 w 766"/>
                <a:gd name="T111" fmla="*/ 24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" h="1052">
                  <a:moveTo>
                    <a:pt x="498" y="202"/>
                  </a:moveTo>
                  <a:lnTo>
                    <a:pt x="306" y="202"/>
                  </a:lnTo>
                  <a:lnTo>
                    <a:pt x="308" y="142"/>
                  </a:lnTo>
                  <a:lnTo>
                    <a:pt x="308" y="142"/>
                  </a:lnTo>
                  <a:lnTo>
                    <a:pt x="310" y="130"/>
                  </a:lnTo>
                  <a:lnTo>
                    <a:pt x="314" y="118"/>
                  </a:lnTo>
                  <a:lnTo>
                    <a:pt x="328" y="100"/>
                  </a:lnTo>
                  <a:lnTo>
                    <a:pt x="328" y="100"/>
                  </a:lnTo>
                  <a:lnTo>
                    <a:pt x="334" y="90"/>
                  </a:lnTo>
                  <a:lnTo>
                    <a:pt x="340" y="82"/>
                  </a:lnTo>
                  <a:lnTo>
                    <a:pt x="342" y="72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44" y="50"/>
                  </a:lnTo>
                  <a:lnTo>
                    <a:pt x="340" y="38"/>
                  </a:lnTo>
                  <a:lnTo>
                    <a:pt x="336" y="28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4" y="10"/>
                  </a:lnTo>
                  <a:lnTo>
                    <a:pt x="314" y="4"/>
                  </a:lnTo>
                  <a:lnTo>
                    <a:pt x="300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66" y="0"/>
                  </a:lnTo>
                  <a:lnTo>
                    <a:pt x="252" y="4"/>
                  </a:lnTo>
                  <a:lnTo>
                    <a:pt x="242" y="10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0" y="26"/>
                  </a:lnTo>
                  <a:lnTo>
                    <a:pt x="22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2" y="72"/>
                  </a:lnTo>
                  <a:lnTo>
                    <a:pt x="226" y="80"/>
                  </a:lnTo>
                  <a:lnTo>
                    <a:pt x="230" y="90"/>
                  </a:lnTo>
                  <a:lnTo>
                    <a:pt x="238" y="98"/>
                  </a:lnTo>
                  <a:lnTo>
                    <a:pt x="238" y="98"/>
                  </a:lnTo>
                  <a:lnTo>
                    <a:pt x="252" y="118"/>
                  </a:lnTo>
                  <a:lnTo>
                    <a:pt x="258" y="128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2" y="144"/>
                  </a:lnTo>
                  <a:lnTo>
                    <a:pt x="260" y="202"/>
                  </a:lnTo>
                  <a:lnTo>
                    <a:pt x="62" y="202"/>
                  </a:lnTo>
                  <a:lnTo>
                    <a:pt x="62" y="202"/>
                  </a:lnTo>
                  <a:lnTo>
                    <a:pt x="66" y="266"/>
                  </a:lnTo>
                  <a:lnTo>
                    <a:pt x="72" y="326"/>
                  </a:lnTo>
                  <a:lnTo>
                    <a:pt x="84" y="388"/>
                  </a:lnTo>
                  <a:lnTo>
                    <a:pt x="98" y="446"/>
                  </a:lnTo>
                  <a:lnTo>
                    <a:pt x="114" y="504"/>
                  </a:lnTo>
                  <a:lnTo>
                    <a:pt x="136" y="560"/>
                  </a:lnTo>
                  <a:lnTo>
                    <a:pt x="160" y="614"/>
                  </a:lnTo>
                  <a:lnTo>
                    <a:pt x="186" y="668"/>
                  </a:lnTo>
                  <a:lnTo>
                    <a:pt x="122" y="704"/>
                  </a:lnTo>
                  <a:lnTo>
                    <a:pt x="122" y="704"/>
                  </a:lnTo>
                  <a:lnTo>
                    <a:pt x="110" y="710"/>
                  </a:lnTo>
                  <a:lnTo>
                    <a:pt x="98" y="710"/>
                  </a:lnTo>
                  <a:lnTo>
                    <a:pt x="74" y="708"/>
                  </a:lnTo>
                  <a:lnTo>
                    <a:pt x="74" y="708"/>
                  </a:lnTo>
                  <a:lnTo>
                    <a:pt x="64" y="708"/>
                  </a:lnTo>
                  <a:lnTo>
                    <a:pt x="54" y="708"/>
                  </a:lnTo>
                  <a:lnTo>
                    <a:pt x="44" y="710"/>
                  </a:lnTo>
                  <a:lnTo>
                    <a:pt x="36" y="714"/>
                  </a:lnTo>
                  <a:lnTo>
                    <a:pt x="36" y="714"/>
                  </a:lnTo>
                  <a:lnTo>
                    <a:pt x="26" y="720"/>
                  </a:lnTo>
                  <a:lnTo>
                    <a:pt x="16" y="728"/>
                  </a:lnTo>
                  <a:lnTo>
                    <a:pt x="8" y="738"/>
                  </a:lnTo>
                  <a:lnTo>
                    <a:pt x="4" y="748"/>
                  </a:lnTo>
                  <a:lnTo>
                    <a:pt x="4" y="748"/>
                  </a:lnTo>
                  <a:lnTo>
                    <a:pt x="0" y="758"/>
                  </a:lnTo>
                  <a:lnTo>
                    <a:pt x="0" y="770"/>
                  </a:lnTo>
                  <a:lnTo>
                    <a:pt x="4" y="782"/>
                  </a:lnTo>
                  <a:lnTo>
                    <a:pt x="12" y="798"/>
                  </a:lnTo>
                  <a:lnTo>
                    <a:pt x="12" y="798"/>
                  </a:lnTo>
                  <a:lnTo>
                    <a:pt x="22" y="812"/>
                  </a:lnTo>
                  <a:lnTo>
                    <a:pt x="32" y="822"/>
                  </a:lnTo>
                  <a:lnTo>
                    <a:pt x="42" y="828"/>
                  </a:lnTo>
                  <a:lnTo>
                    <a:pt x="52" y="830"/>
                  </a:lnTo>
                  <a:lnTo>
                    <a:pt x="52" y="830"/>
                  </a:lnTo>
                  <a:lnTo>
                    <a:pt x="64" y="830"/>
                  </a:lnTo>
                  <a:lnTo>
                    <a:pt x="74" y="830"/>
                  </a:lnTo>
                  <a:lnTo>
                    <a:pt x="86" y="826"/>
                  </a:lnTo>
                  <a:lnTo>
                    <a:pt x="96" y="820"/>
                  </a:lnTo>
                  <a:lnTo>
                    <a:pt x="96" y="820"/>
                  </a:lnTo>
                  <a:lnTo>
                    <a:pt x="104" y="814"/>
                  </a:lnTo>
                  <a:lnTo>
                    <a:pt x="112" y="806"/>
                  </a:lnTo>
                  <a:lnTo>
                    <a:pt x="116" y="798"/>
                  </a:lnTo>
                  <a:lnTo>
                    <a:pt x="120" y="788"/>
                  </a:lnTo>
                  <a:lnTo>
                    <a:pt x="120" y="788"/>
                  </a:lnTo>
                  <a:lnTo>
                    <a:pt x="130" y="764"/>
                  </a:lnTo>
                  <a:lnTo>
                    <a:pt x="136" y="754"/>
                  </a:lnTo>
                  <a:lnTo>
                    <a:pt x="146" y="744"/>
                  </a:lnTo>
                  <a:lnTo>
                    <a:pt x="146" y="744"/>
                  </a:lnTo>
                  <a:lnTo>
                    <a:pt x="148" y="742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42" y="760"/>
                  </a:lnTo>
                  <a:lnTo>
                    <a:pt x="280" y="808"/>
                  </a:lnTo>
                  <a:lnTo>
                    <a:pt x="318" y="856"/>
                  </a:lnTo>
                  <a:lnTo>
                    <a:pt x="360" y="900"/>
                  </a:lnTo>
                  <a:lnTo>
                    <a:pt x="404" y="942"/>
                  </a:lnTo>
                  <a:lnTo>
                    <a:pt x="452" y="982"/>
                  </a:lnTo>
                  <a:lnTo>
                    <a:pt x="502" y="1018"/>
                  </a:lnTo>
                  <a:lnTo>
                    <a:pt x="552" y="1052"/>
                  </a:lnTo>
                  <a:lnTo>
                    <a:pt x="630" y="920"/>
                  </a:lnTo>
                  <a:lnTo>
                    <a:pt x="616" y="912"/>
                  </a:lnTo>
                  <a:lnTo>
                    <a:pt x="616" y="912"/>
                  </a:lnTo>
                  <a:lnTo>
                    <a:pt x="608" y="910"/>
                  </a:lnTo>
                  <a:lnTo>
                    <a:pt x="588" y="914"/>
                  </a:lnTo>
                  <a:lnTo>
                    <a:pt x="588" y="914"/>
                  </a:lnTo>
                  <a:lnTo>
                    <a:pt x="574" y="914"/>
                  </a:lnTo>
                  <a:lnTo>
                    <a:pt x="558" y="914"/>
                  </a:lnTo>
                  <a:lnTo>
                    <a:pt x="540" y="910"/>
                  </a:lnTo>
                  <a:lnTo>
                    <a:pt x="530" y="908"/>
                  </a:lnTo>
                  <a:lnTo>
                    <a:pt x="522" y="902"/>
                  </a:lnTo>
                  <a:lnTo>
                    <a:pt x="522" y="902"/>
                  </a:lnTo>
                  <a:lnTo>
                    <a:pt x="508" y="892"/>
                  </a:lnTo>
                  <a:lnTo>
                    <a:pt x="494" y="880"/>
                  </a:lnTo>
                  <a:lnTo>
                    <a:pt x="482" y="866"/>
                  </a:lnTo>
                  <a:lnTo>
                    <a:pt x="474" y="848"/>
                  </a:lnTo>
                  <a:lnTo>
                    <a:pt x="474" y="848"/>
                  </a:lnTo>
                  <a:lnTo>
                    <a:pt x="472" y="840"/>
                  </a:lnTo>
                  <a:lnTo>
                    <a:pt x="470" y="830"/>
                  </a:lnTo>
                  <a:lnTo>
                    <a:pt x="470" y="808"/>
                  </a:lnTo>
                  <a:lnTo>
                    <a:pt x="476" y="786"/>
                  </a:lnTo>
                  <a:lnTo>
                    <a:pt x="480" y="776"/>
                  </a:lnTo>
                  <a:lnTo>
                    <a:pt x="486" y="764"/>
                  </a:lnTo>
                  <a:lnTo>
                    <a:pt x="486" y="764"/>
                  </a:lnTo>
                  <a:lnTo>
                    <a:pt x="492" y="754"/>
                  </a:lnTo>
                  <a:lnTo>
                    <a:pt x="500" y="744"/>
                  </a:lnTo>
                  <a:lnTo>
                    <a:pt x="508" y="736"/>
                  </a:lnTo>
                  <a:lnTo>
                    <a:pt x="518" y="728"/>
                  </a:lnTo>
                  <a:lnTo>
                    <a:pt x="526" y="722"/>
                  </a:lnTo>
                  <a:lnTo>
                    <a:pt x="536" y="718"/>
                  </a:lnTo>
                  <a:lnTo>
                    <a:pt x="546" y="714"/>
                  </a:lnTo>
                  <a:lnTo>
                    <a:pt x="556" y="712"/>
                  </a:lnTo>
                  <a:lnTo>
                    <a:pt x="556" y="712"/>
                  </a:lnTo>
                  <a:lnTo>
                    <a:pt x="574" y="712"/>
                  </a:lnTo>
                  <a:lnTo>
                    <a:pt x="592" y="714"/>
                  </a:lnTo>
                  <a:lnTo>
                    <a:pt x="610" y="722"/>
                  </a:lnTo>
                  <a:lnTo>
                    <a:pt x="626" y="730"/>
                  </a:lnTo>
                  <a:lnTo>
                    <a:pt x="626" y="730"/>
                  </a:lnTo>
                  <a:lnTo>
                    <a:pt x="640" y="740"/>
                  </a:lnTo>
                  <a:lnTo>
                    <a:pt x="652" y="754"/>
                  </a:lnTo>
                  <a:lnTo>
                    <a:pt x="660" y="766"/>
                  </a:lnTo>
                  <a:lnTo>
                    <a:pt x="666" y="780"/>
                  </a:lnTo>
                  <a:lnTo>
                    <a:pt x="666" y="780"/>
                  </a:lnTo>
                  <a:lnTo>
                    <a:pt x="674" y="796"/>
                  </a:lnTo>
                  <a:lnTo>
                    <a:pt x="676" y="800"/>
                  </a:lnTo>
                  <a:lnTo>
                    <a:pt x="692" y="810"/>
                  </a:lnTo>
                  <a:lnTo>
                    <a:pt x="766" y="684"/>
                  </a:lnTo>
                  <a:lnTo>
                    <a:pt x="766" y="684"/>
                  </a:lnTo>
                  <a:lnTo>
                    <a:pt x="738" y="664"/>
                  </a:lnTo>
                  <a:lnTo>
                    <a:pt x="710" y="642"/>
                  </a:lnTo>
                  <a:lnTo>
                    <a:pt x="684" y="620"/>
                  </a:lnTo>
                  <a:lnTo>
                    <a:pt x="660" y="596"/>
                  </a:lnTo>
                  <a:lnTo>
                    <a:pt x="636" y="570"/>
                  </a:lnTo>
                  <a:lnTo>
                    <a:pt x="614" y="542"/>
                  </a:lnTo>
                  <a:lnTo>
                    <a:pt x="594" y="514"/>
                  </a:lnTo>
                  <a:lnTo>
                    <a:pt x="576" y="484"/>
                  </a:lnTo>
                  <a:lnTo>
                    <a:pt x="560" y="452"/>
                  </a:lnTo>
                  <a:lnTo>
                    <a:pt x="546" y="420"/>
                  </a:lnTo>
                  <a:lnTo>
                    <a:pt x="532" y="386"/>
                  </a:lnTo>
                  <a:lnTo>
                    <a:pt x="522" y="350"/>
                  </a:lnTo>
                  <a:lnTo>
                    <a:pt x="512" y="316"/>
                  </a:lnTo>
                  <a:lnTo>
                    <a:pt x="506" y="278"/>
                  </a:lnTo>
                  <a:lnTo>
                    <a:pt x="500" y="240"/>
                  </a:lnTo>
                  <a:lnTo>
                    <a:pt x="498" y="202"/>
                  </a:lnTo>
                  <a:lnTo>
                    <a:pt x="498" y="202"/>
                  </a:ln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0" name="chenying0907 13"/>
            <p:cNvSpPr/>
            <p:nvPr/>
          </p:nvSpPr>
          <p:spPr bwMode="auto">
            <a:xfrm>
              <a:off x="3888324" y="3369827"/>
              <a:ext cx="1355725" cy="1349375"/>
            </a:xfrm>
            <a:custGeom>
              <a:avLst/>
              <a:gdLst>
                <a:gd name="T0" fmla="*/ 810 w 854"/>
                <a:gd name="T1" fmla="*/ 508 h 850"/>
                <a:gd name="T2" fmla="*/ 780 w 854"/>
                <a:gd name="T3" fmla="*/ 508 h 850"/>
                <a:gd name="T4" fmla="*/ 744 w 854"/>
                <a:gd name="T5" fmla="*/ 510 h 850"/>
                <a:gd name="T6" fmla="*/ 728 w 854"/>
                <a:gd name="T7" fmla="*/ 506 h 850"/>
                <a:gd name="T8" fmla="*/ 694 w 854"/>
                <a:gd name="T9" fmla="*/ 418 h 850"/>
                <a:gd name="T10" fmla="*/ 758 w 854"/>
                <a:gd name="T11" fmla="*/ 246 h 850"/>
                <a:gd name="T12" fmla="*/ 790 w 854"/>
                <a:gd name="T13" fmla="*/ 64 h 850"/>
                <a:gd name="T14" fmla="*/ 634 w 854"/>
                <a:gd name="T15" fmla="*/ 26 h 850"/>
                <a:gd name="T16" fmla="*/ 650 w 854"/>
                <a:gd name="T17" fmla="*/ 48 h 850"/>
                <a:gd name="T18" fmla="*/ 666 w 854"/>
                <a:gd name="T19" fmla="*/ 76 h 850"/>
                <a:gd name="T20" fmla="*/ 674 w 854"/>
                <a:gd name="T21" fmla="*/ 112 h 850"/>
                <a:gd name="T22" fmla="*/ 668 w 854"/>
                <a:gd name="T23" fmla="*/ 146 h 850"/>
                <a:gd name="T24" fmla="*/ 650 w 854"/>
                <a:gd name="T25" fmla="*/ 180 h 850"/>
                <a:gd name="T26" fmla="*/ 618 w 854"/>
                <a:gd name="T27" fmla="*/ 204 h 850"/>
                <a:gd name="T28" fmla="*/ 572 w 854"/>
                <a:gd name="T29" fmla="*/ 212 h 850"/>
                <a:gd name="T30" fmla="*/ 546 w 854"/>
                <a:gd name="T31" fmla="*/ 210 h 850"/>
                <a:gd name="T32" fmla="*/ 514 w 854"/>
                <a:gd name="T33" fmla="*/ 198 h 850"/>
                <a:gd name="T34" fmla="*/ 492 w 854"/>
                <a:gd name="T35" fmla="*/ 178 h 850"/>
                <a:gd name="T36" fmla="*/ 476 w 854"/>
                <a:gd name="T37" fmla="*/ 144 h 850"/>
                <a:gd name="T38" fmla="*/ 472 w 854"/>
                <a:gd name="T39" fmla="*/ 108 h 850"/>
                <a:gd name="T40" fmla="*/ 486 w 854"/>
                <a:gd name="T41" fmla="*/ 60 h 850"/>
                <a:gd name="T42" fmla="*/ 506 w 854"/>
                <a:gd name="T43" fmla="*/ 34 h 850"/>
                <a:gd name="T44" fmla="*/ 358 w 854"/>
                <a:gd name="T45" fmla="*/ 0 h 850"/>
                <a:gd name="T46" fmla="*/ 350 w 854"/>
                <a:gd name="T47" fmla="*/ 76 h 850"/>
                <a:gd name="T48" fmla="*/ 324 w 854"/>
                <a:gd name="T49" fmla="*/ 184 h 850"/>
                <a:gd name="T50" fmla="*/ 280 w 854"/>
                <a:gd name="T51" fmla="*/ 282 h 850"/>
                <a:gd name="T52" fmla="*/ 220 w 854"/>
                <a:gd name="T53" fmla="*/ 368 h 850"/>
                <a:gd name="T54" fmla="*/ 146 w 854"/>
                <a:gd name="T55" fmla="*/ 440 h 850"/>
                <a:gd name="T56" fmla="*/ 184 w 854"/>
                <a:gd name="T57" fmla="*/ 644 h 850"/>
                <a:gd name="T58" fmla="*/ 110 w 854"/>
                <a:gd name="T59" fmla="*/ 682 h 850"/>
                <a:gd name="T60" fmla="*/ 74 w 854"/>
                <a:gd name="T61" fmla="*/ 680 h 850"/>
                <a:gd name="T62" fmla="*/ 44 w 854"/>
                <a:gd name="T63" fmla="*/ 682 h 850"/>
                <a:gd name="T64" fmla="*/ 24 w 854"/>
                <a:gd name="T65" fmla="*/ 692 h 850"/>
                <a:gd name="T66" fmla="*/ 2 w 854"/>
                <a:gd name="T67" fmla="*/ 718 h 850"/>
                <a:gd name="T68" fmla="*/ 0 w 854"/>
                <a:gd name="T69" fmla="*/ 740 h 850"/>
                <a:gd name="T70" fmla="*/ 10 w 854"/>
                <a:gd name="T71" fmla="*/ 770 h 850"/>
                <a:gd name="T72" fmla="*/ 40 w 854"/>
                <a:gd name="T73" fmla="*/ 800 h 850"/>
                <a:gd name="T74" fmla="*/ 60 w 854"/>
                <a:gd name="T75" fmla="*/ 804 h 850"/>
                <a:gd name="T76" fmla="*/ 94 w 854"/>
                <a:gd name="T77" fmla="*/ 792 h 850"/>
                <a:gd name="T78" fmla="*/ 110 w 854"/>
                <a:gd name="T79" fmla="*/ 780 h 850"/>
                <a:gd name="T80" fmla="*/ 120 w 854"/>
                <a:gd name="T81" fmla="*/ 760 h 850"/>
                <a:gd name="T82" fmla="*/ 146 w 854"/>
                <a:gd name="T83" fmla="*/ 718 h 850"/>
                <a:gd name="T84" fmla="*/ 206 w 854"/>
                <a:gd name="T85" fmla="*/ 682 h 850"/>
                <a:gd name="T86" fmla="*/ 354 w 854"/>
                <a:gd name="T87" fmla="*/ 818 h 850"/>
                <a:gd name="T88" fmla="*/ 494 w 854"/>
                <a:gd name="T89" fmla="*/ 700 h 850"/>
                <a:gd name="T90" fmla="*/ 610 w 854"/>
                <a:gd name="T91" fmla="*/ 560 h 850"/>
                <a:gd name="T92" fmla="*/ 708 w 854"/>
                <a:gd name="T93" fmla="*/ 546 h 850"/>
                <a:gd name="T94" fmla="*/ 736 w 854"/>
                <a:gd name="T95" fmla="*/ 586 h 850"/>
                <a:gd name="T96" fmla="*/ 744 w 854"/>
                <a:gd name="T97" fmla="*/ 604 h 850"/>
                <a:gd name="T98" fmla="*/ 760 w 854"/>
                <a:gd name="T99" fmla="*/ 618 h 850"/>
                <a:gd name="T100" fmla="*/ 794 w 854"/>
                <a:gd name="T101" fmla="*/ 628 h 850"/>
                <a:gd name="T102" fmla="*/ 814 w 854"/>
                <a:gd name="T103" fmla="*/ 626 h 850"/>
                <a:gd name="T104" fmla="*/ 844 w 854"/>
                <a:gd name="T105" fmla="*/ 596 h 850"/>
                <a:gd name="T106" fmla="*/ 854 w 854"/>
                <a:gd name="T107" fmla="*/ 566 h 850"/>
                <a:gd name="T108" fmla="*/ 852 w 854"/>
                <a:gd name="T109" fmla="*/ 544 h 850"/>
                <a:gd name="T110" fmla="*/ 832 w 854"/>
                <a:gd name="T111" fmla="*/ 51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4" h="850">
                  <a:moveTo>
                    <a:pt x="820" y="512"/>
                  </a:moveTo>
                  <a:lnTo>
                    <a:pt x="820" y="512"/>
                  </a:lnTo>
                  <a:lnTo>
                    <a:pt x="810" y="508"/>
                  </a:lnTo>
                  <a:lnTo>
                    <a:pt x="802" y="506"/>
                  </a:lnTo>
                  <a:lnTo>
                    <a:pt x="792" y="506"/>
                  </a:lnTo>
                  <a:lnTo>
                    <a:pt x="780" y="508"/>
                  </a:lnTo>
                  <a:lnTo>
                    <a:pt x="780" y="508"/>
                  </a:lnTo>
                  <a:lnTo>
                    <a:pt x="756" y="512"/>
                  </a:lnTo>
                  <a:lnTo>
                    <a:pt x="744" y="510"/>
                  </a:lnTo>
                  <a:lnTo>
                    <a:pt x="730" y="506"/>
                  </a:lnTo>
                  <a:lnTo>
                    <a:pt x="730" y="506"/>
                  </a:lnTo>
                  <a:lnTo>
                    <a:pt x="728" y="506"/>
                  </a:lnTo>
                  <a:lnTo>
                    <a:pt x="668" y="470"/>
                  </a:lnTo>
                  <a:lnTo>
                    <a:pt x="668" y="470"/>
                  </a:lnTo>
                  <a:lnTo>
                    <a:pt x="694" y="418"/>
                  </a:lnTo>
                  <a:lnTo>
                    <a:pt x="718" y="362"/>
                  </a:lnTo>
                  <a:lnTo>
                    <a:pt x="740" y="306"/>
                  </a:lnTo>
                  <a:lnTo>
                    <a:pt x="758" y="246"/>
                  </a:lnTo>
                  <a:lnTo>
                    <a:pt x="772" y="188"/>
                  </a:lnTo>
                  <a:lnTo>
                    <a:pt x="782" y="126"/>
                  </a:lnTo>
                  <a:lnTo>
                    <a:pt x="790" y="64"/>
                  </a:lnTo>
                  <a:lnTo>
                    <a:pt x="794" y="0"/>
                  </a:lnTo>
                  <a:lnTo>
                    <a:pt x="634" y="0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8" y="34"/>
                  </a:lnTo>
                  <a:lnTo>
                    <a:pt x="650" y="48"/>
                  </a:lnTo>
                  <a:lnTo>
                    <a:pt x="650" y="48"/>
                  </a:lnTo>
                  <a:lnTo>
                    <a:pt x="658" y="60"/>
                  </a:lnTo>
                  <a:lnTo>
                    <a:pt x="666" y="76"/>
                  </a:lnTo>
                  <a:lnTo>
                    <a:pt x="672" y="92"/>
                  </a:lnTo>
                  <a:lnTo>
                    <a:pt x="672" y="102"/>
                  </a:lnTo>
                  <a:lnTo>
                    <a:pt x="674" y="112"/>
                  </a:lnTo>
                  <a:lnTo>
                    <a:pt x="674" y="112"/>
                  </a:lnTo>
                  <a:lnTo>
                    <a:pt x="672" y="130"/>
                  </a:lnTo>
                  <a:lnTo>
                    <a:pt x="668" y="146"/>
                  </a:lnTo>
                  <a:lnTo>
                    <a:pt x="662" y="164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44" y="186"/>
                  </a:lnTo>
                  <a:lnTo>
                    <a:pt x="636" y="194"/>
                  </a:lnTo>
                  <a:lnTo>
                    <a:pt x="618" y="204"/>
                  </a:lnTo>
                  <a:lnTo>
                    <a:pt x="596" y="210"/>
                  </a:lnTo>
                  <a:lnTo>
                    <a:pt x="584" y="212"/>
                  </a:lnTo>
                  <a:lnTo>
                    <a:pt x="572" y="212"/>
                  </a:lnTo>
                  <a:lnTo>
                    <a:pt x="572" y="212"/>
                  </a:lnTo>
                  <a:lnTo>
                    <a:pt x="558" y="212"/>
                  </a:lnTo>
                  <a:lnTo>
                    <a:pt x="546" y="210"/>
                  </a:lnTo>
                  <a:lnTo>
                    <a:pt x="536" y="206"/>
                  </a:lnTo>
                  <a:lnTo>
                    <a:pt x="524" y="202"/>
                  </a:lnTo>
                  <a:lnTo>
                    <a:pt x="514" y="198"/>
                  </a:lnTo>
                  <a:lnTo>
                    <a:pt x="506" y="192"/>
                  </a:lnTo>
                  <a:lnTo>
                    <a:pt x="498" y="186"/>
                  </a:lnTo>
                  <a:lnTo>
                    <a:pt x="492" y="178"/>
                  </a:lnTo>
                  <a:lnTo>
                    <a:pt x="492" y="178"/>
                  </a:lnTo>
                  <a:lnTo>
                    <a:pt x="482" y="162"/>
                  </a:lnTo>
                  <a:lnTo>
                    <a:pt x="476" y="144"/>
                  </a:lnTo>
                  <a:lnTo>
                    <a:pt x="472" y="126"/>
                  </a:lnTo>
                  <a:lnTo>
                    <a:pt x="472" y="108"/>
                  </a:lnTo>
                  <a:lnTo>
                    <a:pt x="472" y="108"/>
                  </a:lnTo>
                  <a:lnTo>
                    <a:pt x="474" y="90"/>
                  </a:lnTo>
                  <a:lnTo>
                    <a:pt x="480" y="74"/>
                  </a:lnTo>
                  <a:lnTo>
                    <a:pt x="486" y="60"/>
                  </a:lnTo>
                  <a:lnTo>
                    <a:pt x="494" y="48"/>
                  </a:lnTo>
                  <a:lnTo>
                    <a:pt x="494" y="48"/>
                  </a:lnTo>
                  <a:lnTo>
                    <a:pt x="506" y="34"/>
                  </a:lnTo>
                  <a:lnTo>
                    <a:pt x="508" y="28"/>
                  </a:lnTo>
                  <a:lnTo>
                    <a:pt x="50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6" y="38"/>
                  </a:lnTo>
                  <a:lnTo>
                    <a:pt x="350" y="76"/>
                  </a:lnTo>
                  <a:lnTo>
                    <a:pt x="344" y="114"/>
                  </a:lnTo>
                  <a:lnTo>
                    <a:pt x="334" y="148"/>
                  </a:lnTo>
                  <a:lnTo>
                    <a:pt x="324" y="184"/>
                  </a:lnTo>
                  <a:lnTo>
                    <a:pt x="310" y="218"/>
                  </a:lnTo>
                  <a:lnTo>
                    <a:pt x="296" y="250"/>
                  </a:lnTo>
                  <a:lnTo>
                    <a:pt x="280" y="282"/>
                  </a:lnTo>
                  <a:lnTo>
                    <a:pt x="262" y="312"/>
                  </a:lnTo>
                  <a:lnTo>
                    <a:pt x="242" y="340"/>
                  </a:lnTo>
                  <a:lnTo>
                    <a:pt x="220" y="368"/>
                  </a:lnTo>
                  <a:lnTo>
                    <a:pt x="196" y="394"/>
                  </a:lnTo>
                  <a:lnTo>
                    <a:pt x="172" y="418"/>
                  </a:lnTo>
                  <a:lnTo>
                    <a:pt x="146" y="440"/>
                  </a:lnTo>
                  <a:lnTo>
                    <a:pt x="120" y="462"/>
                  </a:lnTo>
                  <a:lnTo>
                    <a:pt x="90" y="482"/>
                  </a:lnTo>
                  <a:lnTo>
                    <a:pt x="184" y="644"/>
                  </a:lnTo>
                  <a:lnTo>
                    <a:pt x="122" y="678"/>
                  </a:lnTo>
                  <a:lnTo>
                    <a:pt x="122" y="678"/>
                  </a:lnTo>
                  <a:lnTo>
                    <a:pt x="110" y="682"/>
                  </a:lnTo>
                  <a:lnTo>
                    <a:pt x="98" y="684"/>
                  </a:lnTo>
                  <a:lnTo>
                    <a:pt x="74" y="680"/>
                  </a:lnTo>
                  <a:lnTo>
                    <a:pt x="74" y="680"/>
                  </a:lnTo>
                  <a:lnTo>
                    <a:pt x="64" y="680"/>
                  </a:lnTo>
                  <a:lnTo>
                    <a:pt x="54" y="680"/>
                  </a:lnTo>
                  <a:lnTo>
                    <a:pt x="44" y="682"/>
                  </a:lnTo>
                  <a:lnTo>
                    <a:pt x="36" y="686"/>
                  </a:lnTo>
                  <a:lnTo>
                    <a:pt x="36" y="686"/>
                  </a:lnTo>
                  <a:lnTo>
                    <a:pt x="24" y="692"/>
                  </a:lnTo>
                  <a:lnTo>
                    <a:pt x="16" y="700"/>
                  </a:lnTo>
                  <a:lnTo>
                    <a:pt x="8" y="710"/>
                  </a:lnTo>
                  <a:lnTo>
                    <a:pt x="2" y="718"/>
                  </a:lnTo>
                  <a:lnTo>
                    <a:pt x="2" y="718"/>
                  </a:lnTo>
                  <a:lnTo>
                    <a:pt x="0" y="730"/>
                  </a:lnTo>
                  <a:lnTo>
                    <a:pt x="0" y="740"/>
                  </a:lnTo>
                  <a:lnTo>
                    <a:pt x="2" y="754"/>
                  </a:lnTo>
                  <a:lnTo>
                    <a:pt x="10" y="770"/>
                  </a:lnTo>
                  <a:lnTo>
                    <a:pt x="10" y="770"/>
                  </a:lnTo>
                  <a:lnTo>
                    <a:pt x="20" y="784"/>
                  </a:lnTo>
                  <a:lnTo>
                    <a:pt x="30" y="794"/>
                  </a:lnTo>
                  <a:lnTo>
                    <a:pt x="40" y="800"/>
                  </a:lnTo>
                  <a:lnTo>
                    <a:pt x="50" y="802"/>
                  </a:lnTo>
                  <a:lnTo>
                    <a:pt x="50" y="802"/>
                  </a:lnTo>
                  <a:lnTo>
                    <a:pt x="60" y="804"/>
                  </a:lnTo>
                  <a:lnTo>
                    <a:pt x="72" y="802"/>
                  </a:lnTo>
                  <a:lnTo>
                    <a:pt x="84" y="798"/>
                  </a:lnTo>
                  <a:lnTo>
                    <a:pt x="94" y="792"/>
                  </a:lnTo>
                  <a:lnTo>
                    <a:pt x="94" y="792"/>
                  </a:lnTo>
                  <a:lnTo>
                    <a:pt x="102" y="786"/>
                  </a:lnTo>
                  <a:lnTo>
                    <a:pt x="110" y="780"/>
                  </a:lnTo>
                  <a:lnTo>
                    <a:pt x="114" y="770"/>
                  </a:lnTo>
                  <a:lnTo>
                    <a:pt x="120" y="760"/>
                  </a:lnTo>
                  <a:lnTo>
                    <a:pt x="120" y="760"/>
                  </a:lnTo>
                  <a:lnTo>
                    <a:pt x="128" y="738"/>
                  </a:lnTo>
                  <a:lnTo>
                    <a:pt x="136" y="726"/>
                  </a:lnTo>
                  <a:lnTo>
                    <a:pt x="146" y="718"/>
                  </a:lnTo>
                  <a:lnTo>
                    <a:pt x="146" y="718"/>
                  </a:lnTo>
                  <a:lnTo>
                    <a:pt x="148" y="716"/>
                  </a:lnTo>
                  <a:lnTo>
                    <a:pt x="206" y="682"/>
                  </a:lnTo>
                  <a:lnTo>
                    <a:pt x="304" y="850"/>
                  </a:lnTo>
                  <a:lnTo>
                    <a:pt x="304" y="850"/>
                  </a:lnTo>
                  <a:lnTo>
                    <a:pt x="354" y="818"/>
                  </a:lnTo>
                  <a:lnTo>
                    <a:pt x="404" y="780"/>
                  </a:lnTo>
                  <a:lnTo>
                    <a:pt x="450" y="742"/>
                  </a:lnTo>
                  <a:lnTo>
                    <a:pt x="494" y="700"/>
                  </a:lnTo>
                  <a:lnTo>
                    <a:pt x="536" y="656"/>
                  </a:lnTo>
                  <a:lnTo>
                    <a:pt x="574" y="610"/>
                  </a:lnTo>
                  <a:lnTo>
                    <a:pt x="610" y="560"/>
                  </a:lnTo>
                  <a:lnTo>
                    <a:pt x="644" y="510"/>
                  </a:lnTo>
                  <a:lnTo>
                    <a:pt x="708" y="546"/>
                  </a:lnTo>
                  <a:lnTo>
                    <a:pt x="708" y="546"/>
                  </a:lnTo>
                  <a:lnTo>
                    <a:pt x="718" y="556"/>
                  </a:lnTo>
                  <a:lnTo>
                    <a:pt x="726" y="566"/>
                  </a:lnTo>
                  <a:lnTo>
                    <a:pt x="736" y="586"/>
                  </a:lnTo>
                  <a:lnTo>
                    <a:pt x="736" y="586"/>
                  </a:lnTo>
                  <a:lnTo>
                    <a:pt x="740" y="596"/>
                  </a:lnTo>
                  <a:lnTo>
                    <a:pt x="744" y="604"/>
                  </a:lnTo>
                  <a:lnTo>
                    <a:pt x="752" y="612"/>
                  </a:lnTo>
                  <a:lnTo>
                    <a:pt x="760" y="618"/>
                  </a:lnTo>
                  <a:lnTo>
                    <a:pt x="760" y="618"/>
                  </a:lnTo>
                  <a:lnTo>
                    <a:pt x="770" y="624"/>
                  </a:lnTo>
                  <a:lnTo>
                    <a:pt x="782" y="628"/>
                  </a:lnTo>
                  <a:lnTo>
                    <a:pt x="794" y="628"/>
                  </a:lnTo>
                  <a:lnTo>
                    <a:pt x="804" y="628"/>
                  </a:lnTo>
                  <a:lnTo>
                    <a:pt x="804" y="628"/>
                  </a:lnTo>
                  <a:lnTo>
                    <a:pt x="814" y="626"/>
                  </a:lnTo>
                  <a:lnTo>
                    <a:pt x="824" y="620"/>
                  </a:lnTo>
                  <a:lnTo>
                    <a:pt x="834" y="610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52" y="580"/>
                  </a:lnTo>
                  <a:lnTo>
                    <a:pt x="854" y="566"/>
                  </a:lnTo>
                  <a:lnTo>
                    <a:pt x="854" y="556"/>
                  </a:lnTo>
                  <a:lnTo>
                    <a:pt x="852" y="544"/>
                  </a:lnTo>
                  <a:lnTo>
                    <a:pt x="852" y="544"/>
                  </a:lnTo>
                  <a:lnTo>
                    <a:pt x="846" y="536"/>
                  </a:lnTo>
                  <a:lnTo>
                    <a:pt x="840" y="526"/>
                  </a:lnTo>
                  <a:lnTo>
                    <a:pt x="832" y="518"/>
                  </a:lnTo>
                  <a:lnTo>
                    <a:pt x="820" y="512"/>
                  </a:lnTo>
                  <a:lnTo>
                    <a:pt x="820" y="512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1" name="chenying0907 14"/>
            <p:cNvSpPr/>
            <p:nvPr/>
          </p:nvSpPr>
          <p:spPr bwMode="auto">
            <a:xfrm>
              <a:off x="4405849" y="3074552"/>
              <a:ext cx="1504950" cy="2289175"/>
            </a:xfrm>
            <a:custGeom>
              <a:avLst/>
              <a:gdLst>
                <a:gd name="T0" fmla="*/ 740 w 948"/>
                <a:gd name="T1" fmla="*/ 130 h 1442"/>
                <a:gd name="T2" fmla="*/ 760 w 948"/>
                <a:gd name="T3" fmla="*/ 100 h 1442"/>
                <a:gd name="T4" fmla="*/ 774 w 948"/>
                <a:gd name="T5" fmla="*/ 74 h 1442"/>
                <a:gd name="T6" fmla="*/ 774 w 948"/>
                <a:gd name="T7" fmla="*/ 52 h 1442"/>
                <a:gd name="T8" fmla="*/ 764 w 948"/>
                <a:gd name="T9" fmla="*/ 20 h 1442"/>
                <a:gd name="T10" fmla="*/ 746 w 948"/>
                <a:gd name="T11" fmla="*/ 6 h 1442"/>
                <a:gd name="T12" fmla="*/ 716 w 948"/>
                <a:gd name="T13" fmla="*/ 0 h 1442"/>
                <a:gd name="T14" fmla="*/ 674 w 948"/>
                <a:gd name="T15" fmla="*/ 12 h 1442"/>
                <a:gd name="T16" fmla="*/ 660 w 948"/>
                <a:gd name="T17" fmla="*/ 28 h 1442"/>
                <a:gd name="T18" fmla="*/ 654 w 948"/>
                <a:gd name="T19" fmla="*/ 62 h 1442"/>
                <a:gd name="T20" fmla="*/ 658 w 948"/>
                <a:gd name="T21" fmla="*/ 82 h 1442"/>
                <a:gd name="T22" fmla="*/ 668 w 948"/>
                <a:gd name="T23" fmla="*/ 98 h 1442"/>
                <a:gd name="T24" fmla="*/ 692 w 948"/>
                <a:gd name="T25" fmla="*/ 144 h 1442"/>
                <a:gd name="T26" fmla="*/ 692 w 948"/>
                <a:gd name="T27" fmla="*/ 186 h 1442"/>
                <a:gd name="T28" fmla="*/ 510 w 948"/>
                <a:gd name="T29" fmla="*/ 248 h 1442"/>
                <a:gd name="T30" fmla="*/ 480 w 948"/>
                <a:gd name="T31" fmla="*/ 424 h 1442"/>
                <a:gd name="T32" fmla="*/ 424 w 948"/>
                <a:gd name="T33" fmla="*/ 592 h 1442"/>
                <a:gd name="T34" fmla="*/ 420 w 948"/>
                <a:gd name="T35" fmla="*/ 656 h 1442"/>
                <a:gd name="T36" fmla="*/ 448 w 948"/>
                <a:gd name="T37" fmla="*/ 654 h 1442"/>
                <a:gd name="T38" fmla="*/ 496 w 948"/>
                <a:gd name="T39" fmla="*/ 656 h 1442"/>
                <a:gd name="T40" fmla="*/ 514 w 948"/>
                <a:gd name="T41" fmla="*/ 664 h 1442"/>
                <a:gd name="T42" fmla="*/ 554 w 948"/>
                <a:gd name="T43" fmla="*/ 700 h 1442"/>
                <a:gd name="T44" fmla="*/ 566 w 948"/>
                <a:gd name="T45" fmla="*/ 726 h 1442"/>
                <a:gd name="T46" fmla="*/ 562 w 948"/>
                <a:gd name="T47" fmla="*/ 780 h 1442"/>
                <a:gd name="T48" fmla="*/ 554 w 948"/>
                <a:gd name="T49" fmla="*/ 802 h 1442"/>
                <a:gd name="T50" fmla="*/ 530 w 948"/>
                <a:gd name="T51" fmla="*/ 830 h 1442"/>
                <a:gd name="T52" fmla="*/ 504 w 948"/>
                <a:gd name="T53" fmla="*/ 848 h 1442"/>
                <a:gd name="T54" fmla="*/ 484 w 948"/>
                <a:gd name="T55" fmla="*/ 854 h 1442"/>
                <a:gd name="T56" fmla="*/ 430 w 948"/>
                <a:gd name="T57" fmla="*/ 846 h 1442"/>
                <a:gd name="T58" fmla="*/ 398 w 948"/>
                <a:gd name="T59" fmla="*/ 828 h 1442"/>
                <a:gd name="T60" fmla="*/ 372 w 948"/>
                <a:gd name="T61" fmla="*/ 788 h 1442"/>
                <a:gd name="T62" fmla="*/ 362 w 948"/>
                <a:gd name="T63" fmla="*/ 768 h 1442"/>
                <a:gd name="T64" fmla="*/ 302 w 948"/>
                <a:gd name="T65" fmla="*/ 800 h 1442"/>
                <a:gd name="T66" fmla="*/ 186 w 948"/>
                <a:gd name="T67" fmla="*/ 932 h 1442"/>
                <a:gd name="T68" fmla="*/ 48 w 948"/>
                <a:gd name="T69" fmla="*/ 1042 h 1442"/>
                <a:gd name="T70" fmla="*/ 72 w 948"/>
                <a:gd name="T71" fmla="*/ 1200 h 1442"/>
                <a:gd name="T72" fmla="*/ 84 w 948"/>
                <a:gd name="T73" fmla="*/ 1178 h 1442"/>
                <a:gd name="T74" fmla="*/ 110 w 948"/>
                <a:gd name="T75" fmla="*/ 1138 h 1442"/>
                <a:gd name="T76" fmla="*/ 126 w 948"/>
                <a:gd name="T77" fmla="*/ 1126 h 1442"/>
                <a:gd name="T78" fmla="*/ 176 w 948"/>
                <a:gd name="T79" fmla="*/ 1110 h 1442"/>
                <a:gd name="T80" fmla="*/ 206 w 948"/>
                <a:gd name="T81" fmla="*/ 1114 h 1442"/>
                <a:gd name="T82" fmla="*/ 250 w 948"/>
                <a:gd name="T83" fmla="*/ 1144 h 1442"/>
                <a:gd name="T84" fmla="*/ 270 w 948"/>
                <a:gd name="T85" fmla="*/ 1174 h 1442"/>
                <a:gd name="T86" fmla="*/ 278 w 948"/>
                <a:gd name="T87" fmla="*/ 1208 h 1442"/>
                <a:gd name="T88" fmla="*/ 276 w 948"/>
                <a:gd name="T89" fmla="*/ 1240 h 1442"/>
                <a:gd name="T90" fmla="*/ 264 w 948"/>
                <a:gd name="T91" fmla="*/ 1266 h 1442"/>
                <a:gd name="T92" fmla="*/ 224 w 948"/>
                <a:gd name="T93" fmla="*/ 1302 h 1442"/>
                <a:gd name="T94" fmla="*/ 190 w 948"/>
                <a:gd name="T95" fmla="*/ 1312 h 1442"/>
                <a:gd name="T96" fmla="*/ 160 w 948"/>
                <a:gd name="T97" fmla="*/ 1312 h 1442"/>
                <a:gd name="T98" fmla="*/ 136 w 948"/>
                <a:gd name="T99" fmla="*/ 1310 h 1442"/>
                <a:gd name="T100" fmla="*/ 252 w 948"/>
                <a:gd name="T101" fmla="*/ 1418 h 1442"/>
                <a:gd name="T102" fmla="*/ 368 w 948"/>
                <a:gd name="T103" fmla="*/ 1336 h 1442"/>
                <a:gd name="T104" fmla="*/ 476 w 948"/>
                <a:gd name="T105" fmla="*/ 1244 h 1442"/>
                <a:gd name="T106" fmla="*/ 574 w 948"/>
                <a:gd name="T107" fmla="*/ 1144 h 1442"/>
                <a:gd name="T108" fmla="*/ 662 w 948"/>
                <a:gd name="T109" fmla="*/ 1034 h 1442"/>
                <a:gd name="T110" fmla="*/ 740 w 948"/>
                <a:gd name="T111" fmla="*/ 916 h 1442"/>
                <a:gd name="T112" fmla="*/ 806 w 948"/>
                <a:gd name="T113" fmla="*/ 792 h 1442"/>
                <a:gd name="T114" fmla="*/ 862 w 948"/>
                <a:gd name="T115" fmla="*/ 660 h 1442"/>
                <a:gd name="T116" fmla="*/ 904 w 948"/>
                <a:gd name="T117" fmla="*/ 524 h 1442"/>
                <a:gd name="T118" fmla="*/ 932 w 948"/>
                <a:gd name="T119" fmla="*/ 382 h 1442"/>
                <a:gd name="T120" fmla="*/ 946 w 948"/>
                <a:gd name="T121" fmla="*/ 236 h 1442"/>
                <a:gd name="T122" fmla="*/ 738 w 948"/>
                <a:gd name="T123" fmla="*/ 14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1442">
                  <a:moveTo>
                    <a:pt x="738" y="144"/>
                  </a:moveTo>
                  <a:lnTo>
                    <a:pt x="738" y="144"/>
                  </a:lnTo>
                  <a:lnTo>
                    <a:pt x="740" y="130"/>
                  </a:lnTo>
                  <a:lnTo>
                    <a:pt x="746" y="118"/>
                  </a:lnTo>
                  <a:lnTo>
                    <a:pt x="760" y="100"/>
                  </a:lnTo>
                  <a:lnTo>
                    <a:pt x="760" y="100"/>
                  </a:lnTo>
                  <a:lnTo>
                    <a:pt x="766" y="92"/>
                  </a:lnTo>
                  <a:lnTo>
                    <a:pt x="770" y="82"/>
                  </a:lnTo>
                  <a:lnTo>
                    <a:pt x="774" y="74"/>
                  </a:lnTo>
                  <a:lnTo>
                    <a:pt x="776" y="64"/>
                  </a:lnTo>
                  <a:lnTo>
                    <a:pt x="776" y="64"/>
                  </a:lnTo>
                  <a:lnTo>
                    <a:pt x="774" y="52"/>
                  </a:lnTo>
                  <a:lnTo>
                    <a:pt x="772" y="40"/>
                  </a:lnTo>
                  <a:lnTo>
                    <a:pt x="768" y="28"/>
                  </a:lnTo>
                  <a:lnTo>
                    <a:pt x="764" y="20"/>
                  </a:lnTo>
                  <a:lnTo>
                    <a:pt x="764" y="20"/>
                  </a:lnTo>
                  <a:lnTo>
                    <a:pt x="756" y="12"/>
                  </a:lnTo>
                  <a:lnTo>
                    <a:pt x="746" y="6"/>
                  </a:lnTo>
                  <a:lnTo>
                    <a:pt x="732" y="2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698" y="2"/>
                  </a:lnTo>
                  <a:lnTo>
                    <a:pt x="684" y="6"/>
                  </a:lnTo>
                  <a:lnTo>
                    <a:pt x="674" y="12"/>
                  </a:lnTo>
                  <a:lnTo>
                    <a:pt x="666" y="18"/>
                  </a:lnTo>
                  <a:lnTo>
                    <a:pt x="666" y="18"/>
                  </a:lnTo>
                  <a:lnTo>
                    <a:pt x="660" y="28"/>
                  </a:lnTo>
                  <a:lnTo>
                    <a:pt x="656" y="38"/>
                  </a:lnTo>
                  <a:lnTo>
                    <a:pt x="654" y="50"/>
                  </a:lnTo>
                  <a:lnTo>
                    <a:pt x="654" y="62"/>
                  </a:lnTo>
                  <a:lnTo>
                    <a:pt x="654" y="62"/>
                  </a:lnTo>
                  <a:lnTo>
                    <a:pt x="654" y="72"/>
                  </a:lnTo>
                  <a:lnTo>
                    <a:pt x="658" y="82"/>
                  </a:lnTo>
                  <a:lnTo>
                    <a:pt x="662" y="90"/>
                  </a:lnTo>
                  <a:lnTo>
                    <a:pt x="668" y="98"/>
                  </a:lnTo>
                  <a:lnTo>
                    <a:pt x="668" y="98"/>
                  </a:lnTo>
                  <a:lnTo>
                    <a:pt x="684" y="118"/>
                  </a:lnTo>
                  <a:lnTo>
                    <a:pt x="690" y="130"/>
                  </a:lnTo>
                  <a:lnTo>
                    <a:pt x="692" y="144"/>
                  </a:lnTo>
                  <a:lnTo>
                    <a:pt x="692" y="144"/>
                  </a:lnTo>
                  <a:lnTo>
                    <a:pt x="692" y="146"/>
                  </a:lnTo>
                  <a:lnTo>
                    <a:pt x="692" y="186"/>
                  </a:lnTo>
                  <a:lnTo>
                    <a:pt x="512" y="186"/>
                  </a:lnTo>
                  <a:lnTo>
                    <a:pt x="512" y="186"/>
                  </a:lnTo>
                  <a:lnTo>
                    <a:pt x="510" y="248"/>
                  </a:lnTo>
                  <a:lnTo>
                    <a:pt x="502" y="308"/>
                  </a:lnTo>
                  <a:lnTo>
                    <a:pt x="494" y="366"/>
                  </a:lnTo>
                  <a:lnTo>
                    <a:pt x="480" y="424"/>
                  </a:lnTo>
                  <a:lnTo>
                    <a:pt x="464" y="482"/>
                  </a:lnTo>
                  <a:lnTo>
                    <a:pt x="446" y="538"/>
                  </a:lnTo>
                  <a:lnTo>
                    <a:pt x="424" y="592"/>
                  </a:lnTo>
                  <a:lnTo>
                    <a:pt x="398" y="644"/>
                  </a:lnTo>
                  <a:lnTo>
                    <a:pt x="420" y="656"/>
                  </a:lnTo>
                  <a:lnTo>
                    <a:pt x="420" y="656"/>
                  </a:lnTo>
                  <a:lnTo>
                    <a:pt x="428" y="656"/>
                  </a:lnTo>
                  <a:lnTo>
                    <a:pt x="448" y="654"/>
                  </a:lnTo>
                  <a:lnTo>
                    <a:pt x="448" y="654"/>
                  </a:lnTo>
                  <a:lnTo>
                    <a:pt x="462" y="652"/>
                  </a:lnTo>
                  <a:lnTo>
                    <a:pt x="480" y="652"/>
                  </a:lnTo>
                  <a:lnTo>
                    <a:pt x="496" y="656"/>
                  </a:lnTo>
                  <a:lnTo>
                    <a:pt x="506" y="660"/>
                  </a:lnTo>
                  <a:lnTo>
                    <a:pt x="514" y="664"/>
                  </a:lnTo>
                  <a:lnTo>
                    <a:pt x="514" y="664"/>
                  </a:lnTo>
                  <a:lnTo>
                    <a:pt x="530" y="674"/>
                  </a:lnTo>
                  <a:lnTo>
                    <a:pt x="544" y="686"/>
                  </a:lnTo>
                  <a:lnTo>
                    <a:pt x="554" y="700"/>
                  </a:lnTo>
                  <a:lnTo>
                    <a:pt x="564" y="716"/>
                  </a:lnTo>
                  <a:lnTo>
                    <a:pt x="564" y="716"/>
                  </a:lnTo>
                  <a:lnTo>
                    <a:pt x="566" y="726"/>
                  </a:lnTo>
                  <a:lnTo>
                    <a:pt x="568" y="736"/>
                  </a:lnTo>
                  <a:lnTo>
                    <a:pt x="568" y="756"/>
                  </a:lnTo>
                  <a:lnTo>
                    <a:pt x="562" y="780"/>
                  </a:lnTo>
                  <a:lnTo>
                    <a:pt x="558" y="790"/>
                  </a:lnTo>
                  <a:lnTo>
                    <a:pt x="554" y="802"/>
                  </a:lnTo>
                  <a:lnTo>
                    <a:pt x="554" y="802"/>
                  </a:lnTo>
                  <a:lnTo>
                    <a:pt x="546" y="812"/>
                  </a:lnTo>
                  <a:lnTo>
                    <a:pt x="538" y="822"/>
                  </a:lnTo>
                  <a:lnTo>
                    <a:pt x="530" y="830"/>
                  </a:lnTo>
                  <a:lnTo>
                    <a:pt x="522" y="838"/>
                  </a:lnTo>
                  <a:lnTo>
                    <a:pt x="512" y="844"/>
                  </a:lnTo>
                  <a:lnTo>
                    <a:pt x="504" y="848"/>
                  </a:lnTo>
                  <a:lnTo>
                    <a:pt x="494" y="852"/>
                  </a:lnTo>
                  <a:lnTo>
                    <a:pt x="484" y="854"/>
                  </a:lnTo>
                  <a:lnTo>
                    <a:pt x="484" y="854"/>
                  </a:lnTo>
                  <a:lnTo>
                    <a:pt x="464" y="856"/>
                  </a:lnTo>
                  <a:lnTo>
                    <a:pt x="446" y="852"/>
                  </a:lnTo>
                  <a:lnTo>
                    <a:pt x="430" y="846"/>
                  </a:lnTo>
                  <a:lnTo>
                    <a:pt x="414" y="838"/>
                  </a:lnTo>
                  <a:lnTo>
                    <a:pt x="414" y="838"/>
                  </a:lnTo>
                  <a:lnTo>
                    <a:pt x="398" y="828"/>
                  </a:lnTo>
                  <a:lnTo>
                    <a:pt x="388" y="814"/>
                  </a:lnTo>
                  <a:lnTo>
                    <a:pt x="378" y="802"/>
                  </a:lnTo>
                  <a:lnTo>
                    <a:pt x="372" y="788"/>
                  </a:lnTo>
                  <a:lnTo>
                    <a:pt x="372" y="788"/>
                  </a:lnTo>
                  <a:lnTo>
                    <a:pt x="366" y="772"/>
                  </a:lnTo>
                  <a:lnTo>
                    <a:pt x="362" y="768"/>
                  </a:lnTo>
                  <a:lnTo>
                    <a:pt x="336" y="752"/>
                  </a:lnTo>
                  <a:lnTo>
                    <a:pt x="336" y="752"/>
                  </a:lnTo>
                  <a:lnTo>
                    <a:pt x="302" y="800"/>
                  </a:lnTo>
                  <a:lnTo>
                    <a:pt x="264" y="846"/>
                  </a:lnTo>
                  <a:lnTo>
                    <a:pt x="226" y="890"/>
                  </a:lnTo>
                  <a:lnTo>
                    <a:pt x="186" y="932"/>
                  </a:lnTo>
                  <a:lnTo>
                    <a:pt x="142" y="972"/>
                  </a:lnTo>
                  <a:lnTo>
                    <a:pt x="96" y="1008"/>
                  </a:lnTo>
                  <a:lnTo>
                    <a:pt x="48" y="1042"/>
                  </a:lnTo>
                  <a:lnTo>
                    <a:pt x="0" y="1074"/>
                  </a:lnTo>
                  <a:lnTo>
                    <a:pt x="72" y="1200"/>
                  </a:lnTo>
                  <a:lnTo>
                    <a:pt x="72" y="1200"/>
                  </a:lnTo>
                  <a:lnTo>
                    <a:pt x="76" y="1194"/>
                  </a:lnTo>
                  <a:lnTo>
                    <a:pt x="84" y="1178"/>
                  </a:lnTo>
                  <a:lnTo>
                    <a:pt x="84" y="1178"/>
                  </a:lnTo>
                  <a:lnTo>
                    <a:pt x="90" y="1164"/>
                  </a:lnTo>
                  <a:lnTo>
                    <a:pt x="98" y="1150"/>
                  </a:lnTo>
                  <a:lnTo>
                    <a:pt x="110" y="1138"/>
                  </a:lnTo>
                  <a:lnTo>
                    <a:pt x="118" y="1132"/>
                  </a:lnTo>
                  <a:lnTo>
                    <a:pt x="126" y="1126"/>
                  </a:lnTo>
                  <a:lnTo>
                    <a:pt x="126" y="1126"/>
                  </a:lnTo>
                  <a:lnTo>
                    <a:pt x="142" y="1118"/>
                  </a:lnTo>
                  <a:lnTo>
                    <a:pt x="158" y="1112"/>
                  </a:lnTo>
                  <a:lnTo>
                    <a:pt x="176" y="1110"/>
                  </a:lnTo>
                  <a:lnTo>
                    <a:pt x="196" y="1110"/>
                  </a:lnTo>
                  <a:lnTo>
                    <a:pt x="196" y="1110"/>
                  </a:lnTo>
                  <a:lnTo>
                    <a:pt x="206" y="1114"/>
                  </a:lnTo>
                  <a:lnTo>
                    <a:pt x="214" y="1116"/>
                  </a:lnTo>
                  <a:lnTo>
                    <a:pt x="232" y="1128"/>
                  </a:lnTo>
                  <a:lnTo>
                    <a:pt x="250" y="1144"/>
                  </a:lnTo>
                  <a:lnTo>
                    <a:pt x="264" y="1164"/>
                  </a:lnTo>
                  <a:lnTo>
                    <a:pt x="264" y="1164"/>
                  </a:lnTo>
                  <a:lnTo>
                    <a:pt x="270" y="1174"/>
                  </a:lnTo>
                  <a:lnTo>
                    <a:pt x="274" y="1186"/>
                  </a:lnTo>
                  <a:lnTo>
                    <a:pt x="276" y="1198"/>
                  </a:lnTo>
                  <a:lnTo>
                    <a:pt x="278" y="1208"/>
                  </a:lnTo>
                  <a:lnTo>
                    <a:pt x="280" y="1220"/>
                  </a:lnTo>
                  <a:lnTo>
                    <a:pt x="278" y="1230"/>
                  </a:lnTo>
                  <a:lnTo>
                    <a:pt x="276" y="1240"/>
                  </a:lnTo>
                  <a:lnTo>
                    <a:pt x="274" y="1250"/>
                  </a:lnTo>
                  <a:lnTo>
                    <a:pt x="274" y="1250"/>
                  </a:lnTo>
                  <a:lnTo>
                    <a:pt x="264" y="1266"/>
                  </a:lnTo>
                  <a:lnTo>
                    <a:pt x="252" y="1280"/>
                  </a:lnTo>
                  <a:lnTo>
                    <a:pt x="238" y="1292"/>
                  </a:lnTo>
                  <a:lnTo>
                    <a:pt x="224" y="1302"/>
                  </a:lnTo>
                  <a:lnTo>
                    <a:pt x="224" y="1302"/>
                  </a:lnTo>
                  <a:lnTo>
                    <a:pt x="206" y="1310"/>
                  </a:lnTo>
                  <a:lnTo>
                    <a:pt x="190" y="1312"/>
                  </a:lnTo>
                  <a:lnTo>
                    <a:pt x="174" y="1312"/>
                  </a:lnTo>
                  <a:lnTo>
                    <a:pt x="160" y="1312"/>
                  </a:lnTo>
                  <a:lnTo>
                    <a:pt x="160" y="1312"/>
                  </a:lnTo>
                  <a:lnTo>
                    <a:pt x="142" y="1310"/>
                  </a:lnTo>
                  <a:lnTo>
                    <a:pt x="136" y="1310"/>
                  </a:lnTo>
                  <a:lnTo>
                    <a:pt x="136" y="1310"/>
                  </a:lnTo>
                  <a:lnTo>
                    <a:pt x="212" y="1442"/>
                  </a:lnTo>
                  <a:lnTo>
                    <a:pt x="212" y="1442"/>
                  </a:lnTo>
                  <a:lnTo>
                    <a:pt x="252" y="1418"/>
                  </a:lnTo>
                  <a:lnTo>
                    <a:pt x="292" y="1392"/>
                  </a:lnTo>
                  <a:lnTo>
                    <a:pt x="330" y="1364"/>
                  </a:lnTo>
                  <a:lnTo>
                    <a:pt x="368" y="1336"/>
                  </a:lnTo>
                  <a:lnTo>
                    <a:pt x="406" y="1308"/>
                  </a:lnTo>
                  <a:lnTo>
                    <a:pt x="440" y="1276"/>
                  </a:lnTo>
                  <a:lnTo>
                    <a:pt x="476" y="1244"/>
                  </a:lnTo>
                  <a:lnTo>
                    <a:pt x="510" y="1212"/>
                  </a:lnTo>
                  <a:lnTo>
                    <a:pt x="542" y="1178"/>
                  </a:lnTo>
                  <a:lnTo>
                    <a:pt x="574" y="1144"/>
                  </a:lnTo>
                  <a:lnTo>
                    <a:pt x="604" y="1108"/>
                  </a:lnTo>
                  <a:lnTo>
                    <a:pt x="634" y="1072"/>
                  </a:lnTo>
                  <a:lnTo>
                    <a:pt x="662" y="1034"/>
                  </a:lnTo>
                  <a:lnTo>
                    <a:pt x="690" y="996"/>
                  </a:lnTo>
                  <a:lnTo>
                    <a:pt x="716" y="956"/>
                  </a:lnTo>
                  <a:lnTo>
                    <a:pt x="740" y="916"/>
                  </a:lnTo>
                  <a:lnTo>
                    <a:pt x="764" y="876"/>
                  </a:lnTo>
                  <a:lnTo>
                    <a:pt x="786" y="834"/>
                  </a:lnTo>
                  <a:lnTo>
                    <a:pt x="806" y="792"/>
                  </a:lnTo>
                  <a:lnTo>
                    <a:pt x="826" y="748"/>
                  </a:lnTo>
                  <a:lnTo>
                    <a:pt x="844" y="704"/>
                  </a:lnTo>
                  <a:lnTo>
                    <a:pt x="862" y="660"/>
                  </a:lnTo>
                  <a:lnTo>
                    <a:pt x="876" y="616"/>
                  </a:lnTo>
                  <a:lnTo>
                    <a:pt x="890" y="570"/>
                  </a:lnTo>
                  <a:lnTo>
                    <a:pt x="904" y="524"/>
                  </a:lnTo>
                  <a:lnTo>
                    <a:pt x="914" y="476"/>
                  </a:lnTo>
                  <a:lnTo>
                    <a:pt x="924" y="430"/>
                  </a:lnTo>
                  <a:lnTo>
                    <a:pt x="932" y="382"/>
                  </a:lnTo>
                  <a:lnTo>
                    <a:pt x="938" y="334"/>
                  </a:lnTo>
                  <a:lnTo>
                    <a:pt x="944" y="284"/>
                  </a:lnTo>
                  <a:lnTo>
                    <a:pt x="946" y="236"/>
                  </a:lnTo>
                  <a:lnTo>
                    <a:pt x="948" y="186"/>
                  </a:lnTo>
                  <a:lnTo>
                    <a:pt x="738" y="186"/>
                  </a:lnTo>
                  <a:lnTo>
                    <a:pt x="738" y="144"/>
                  </a:lnTo>
                  <a:close/>
                </a:path>
              </a:pathLst>
            </a:custGeom>
            <a:blipFill>
              <a:blip r:embed="rId11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2" name="chenying0907 15"/>
            <p:cNvSpPr/>
            <p:nvPr/>
          </p:nvSpPr>
          <p:spPr bwMode="auto">
            <a:xfrm>
              <a:off x="2621499" y="4169927"/>
              <a:ext cx="1685925" cy="1127125"/>
            </a:xfrm>
            <a:custGeom>
              <a:avLst/>
              <a:gdLst>
                <a:gd name="T0" fmla="*/ 962 w 1062"/>
                <a:gd name="T1" fmla="*/ 252 h 710"/>
                <a:gd name="T2" fmla="*/ 948 w 1062"/>
                <a:gd name="T3" fmla="*/ 284 h 710"/>
                <a:gd name="T4" fmla="*/ 920 w 1062"/>
                <a:gd name="T5" fmla="*/ 318 h 710"/>
                <a:gd name="T6" fmla="*/ 896 w 1062"/>
                <a:gd name="T7" fmla="*/ 332 h 710"/>
                <a:gd name="T8" fmla="*/ 842 w 1062"/>
                <a:gd name="T9" fmla="*/ 338 h 710"/>
                <a:gd name="T10" fmla="*/ 822 w 1062"/>
                <a:gd name="T11" fmla="*/ 332 h 710"/>
                <a:gd name="T12" fmla="*/ 774 w 1062"/>
                <a:gd name="T13" fmla="*/ 286 h 710"/>
                <a:gd name="T14" fmla="*/ 764 w 1062"/>
                <a:gd name="T15" fmla="*/ 262 h 710"/>
                <a:gd name="T16" fmla="*/ 758 w 1062"/>
                <a:gd name="T17" fmla="*/ 230 h 710"/>
                <a:gd name="T18" fmla="*/ 764 w 1062"/>
                <a:gd name="T19" fmla="*/ 200 h 710"/>
                <a:gd name="T20" fmla="*/ 784 w 1062"/>
                <a:gd name="T21" fmla="*/ 168 h 710"/>
                <a:gd name="T22" fmla="*/ 814 w 1062"/>
                <a:gd name="T23" fmla="*/ 146 h 710"/>
                <a:gd name="T24" fmla="*/ 864 w 1062"/>
                <a:gd name="T25" fmla="*/ 136 h 710"/>
                <a:gd name="T26" fmla="*/ 896 w 1062"/>
                <a:gd name="T27" fmla="*/ 140 h 710"/>
                <a:gd name="T28" fmla="*/ 850 w 1062"/>
                <a:gd name="T29" fmla="*/ 0 h 710"/>
                <a:gd name="T30" fmla="*/ 786 w 1062"/>
                <a:gd name="T31" fmla="*/ 30 h 710"/>
                <a:gd name="T32" fmla="*/ 682 w 1062"/>
                <a:gd name="T33" fmla="*/ 60 h 710"/>
                <a:gd name="T34" fmla="*/ 572 w 1062"/>
                <a:gd name="T35" fmla="*/ 70 h 710"/>
                <a:gd name="T36" fmla="*/ 498 w 1062"/>
                <a:gd name="T37" fmla="*/ 66 h 710"/>
                <a:gd name="T38" fmla="*/ 392 w 1062"/>
                <a:gd name="T39" fmla="*/ 42 h 710"/>
                <a:gd name="T40" fmla="*/ 294 w 1062"/>
                <a:gd name="T41" fmla="*/ 0 h 710"/>
                <a:gd name="T42" fmla="*/ 146 w 1062"/>
                <a:gd name="T43" fmla="*/ 130 h 710"/>
                <a:gd name="T44" fmla="*/ 120 w 1062"/>
                <a:gd name="T45" fmla="*/ 90 h 710"/>
                <a:gd name="T46" fmla="*/ 110 w 1062"/>
                <a:gd name="T47" fmla="*/ 72 h 710"/>
                <a:gd name="T48" fmla="*/ 96 w 1062"/>
                <a:gd name="T49" fmla="*/ 58 h 710"/>
                <a:gd name="T50" fmla="*/ 62 w 1062"/>
                <a:gd name="T51" fmla="*/ 46 h 710"/>
                <a:gd name="T52" fmla="*/ 40 w 1062"/>
                <a:gd name="T53" fmla="*/ 48 h 710"/>
                <a:gd name="T54" fmla="*/ 10 w 1062"/>
                <a:gd name="T55" fmla="*/ 78 h 710"/>
                <a:gd name="T56" fmla="*/ 0 w 1062"/>
                <a:gd name="T57" fmla="*/ 108 h 710"/>
                <a:gd name="T58" fmla="*/ 2 w 1062"/>
                <a:gd name="T59" fmla="*/ 130 h 710"/>
                <a:gd name="T60" fmla="*/ 22 w 1062"/>
                <a:gd name="T61" fmla="*/ 156 h 710"/>
                <a:gd name="T62" fmla="*/ 42 w 1062"/>
                <a:gd name="T63" fmla="*/ 166 h 710"/>
                <a:gd name="T64" fmla="*/ 72 w 1062"/>
                <a:gd name="T65" fmla="*/ 168 h 710"/>
                <a:gd name="T66" fmla="*/ 110 w 1062"/>
                <a:gd name="T67" fmla="*/ 166 h 710"/>
                <a:gd name="T68" fmla="*/ 124 w 1062"/>
                <a:gd name="T69" fmla="*/ 170 h 710"/>
                <a:gd name="T70" fmla="*/ 82 w 1062"/>
                <a:gd name="T71" fmla="*/ 368 h 710"/>
                <a:gd name="T72" fmla="*/ 246 w 1062"/>
                <a:gd name="T73" fmla="*/ 440 h 710"/>
                <a:gd name="T74" fmla="*/ 422 w 1062"/>
                <a:gd name="T75" fmla="*/ 482 h 710"/>
                <a:gd name="T76" fmla="*/ 546 w 1062"/>
                <a:gd name="T77" fmla="*/ 566 h 710"/>
                <a:gd name="T78" fmla="*/ 540 w 1062"/>
                <a:gd name="T79" fmla="*/ 592 h 710"/>
                <a:gd name="T80" fmla="*/ 520 w 1062"/>
                <a:gd name="T81" fmla="*/ 620 h 710"/>
                <a:gd name="T82" fmla="*/ 512 w 1062"/>
                <a:gd name="T83" fmla="*/ 648 h 710"/>
                <a:gd name="T84" fmla="*/ 514 w 1062"/>
                <a:gd name="T85" fmla="*/ 672 h 710"/>
                <a:gd name="T86" fmla="*/ 524 w 1062"/>
                <a:gd name="T87" fmla="*/ 692 h 710"/>
                <a:gd name="T88" fmla="*/ 554 w 1062"/>
                <a:gd name="T89" fmla="*/ 708 h 710"/>
                <a:gd name="T90" fmla="*/ 590 w 1062"/>
                <a:gd name="T91" fmla="*/ 708 h 710"/>
                <a:gd name="T92" fmla="*/ 620 w 1062"/>
                <a:gd name="T93" fmla="*/ 690 h 710"/>
                <a:gd name="T94" fmla="*/ 630 w 1062"/>
                <a:gd name="T95" fmla="*/ 672 h 710"/>
                <a:gd name="T96" fmla="*/ 634 w 1062"/>
                <a:gd name="T97" fmla="*/ 648 h 710"/>
                <a:gd name="T98" fmla="*/ 624 w 1062"/>
                <a:gd name="T99" fmla="*/ 620 h 710"/>
                <a:gd name="T100" fmla="*/ 602 w 1062"/>
                <a:gd name="T101" fmla="*/ 592 h 710"/>
                <a:gd name="T102" fmla="*/ 592 w 1062"/>
                <a:gd name="T103" fmla="*/ 566 h 710"/>
                <a:gd name="T104" fmla="*/ 592 w 1062"/>
                <a:gd name="T105" fmla="*/ 494 h 710"/>
                <a:gd name="T106" fmla="*/ 778 w 1062"/>
                <a:gd name="T107" fmla="*/ 474 h 710"/>
                <a:gd name="T108" fmla="*/ 954 w 1062"/>
                <a:gd name="T109" fmla="*/ 420 h 710"/>
                <a:gd name="T110" fmla="*/ 986 w 1062"/>
                <a:gd name="T111" fmla="*/ 236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2" h="710">
                  <a:moveTo>
                    <a:pt x="966" y="246"/>
                  </a:moveTo>
                  <a:lnTo>
                    <a:pt x="966" y="246"/>
                  </a:lnTo>
                  <a:lnTo>
                    <a:pt x="962" y="252"/>
                  </a:lnTo>
                  <a:lnTo>
                    <a:pt x="954" y="272"/>
                  </a:lnTo>
                  <a:lnTo>
                    <a:pt x="954" y="272"/>
                  </a:lnTo>
                  <a:lnTo>
                    <a:pt x="948" y="284"/>
                  </a:lnTo>
                  <a:lnTo>
                    <a:pt x="940" y="298"/>
                  </a:lnTo>
                  <a:lnTo>
                    <a:pt x="928" y="312"/>
                  </a:lnTo>
                  <a:lnTo>
                    <a:pt x="920" y="318"/>
                  </a:lnTo>
                  <a:lnTo>
                    <a:pt x="912" y="324"/>
                  </a:lnTo>
                  <a:lnTo>
                    <a:pt x="912" y="324"/>
                  </a:lnTo>
                  <a:lnTo>
                    <a:pt x="896" y="332"/>
                  </a:lnTo>
                  <a:lnTo>
                    <a:pt x="878" y="336"/>
                  </a:lnTo>
                  <a:lnTo>
                    <a:pt x="860" y="340"/>
                  </a:lnTo>
                  <a:lnTo>
                    <a:pt x="842" y="338"/>
                  </a:lnTo>
                  <a:lnTo>
                    <a:pt x="842" y="338"/>
                  </a:lnTo>
                  <a:lnTo>
                    <a:pt x="832" y="336"/>
                  </a:lnTo>
                  <a:lnTo>
                    <a:pt x="822" y="332"/>
                  </a:lnTo>
                  <a:lnTo>
                    <a:pt x="804" y="322"/>
                  </a:lnTo>
                  <a:lnTo>
                    <a:pt x="788" y="306"/>
                  </a:lnTo>
                  <a:lnTo>
                    <a:pt x="774" y="286"/>
                  </a:lnTo>
                  <a:lnTo>
                    <a:pt x="774" y="286"/>
                  </a:lnTo>
                  <a:lnTo>
                    <a:pt x="768" y="274"/>
                  </a:lnTo>
                  <a:lnTo>
                    <a:pt x="764" y="262"/>
                  </a:lnTo>
                  <a:lnTo>
                    <a:pt x="760" y="252"/>
                  </a:lnTo>
                  <a:lnTo>
                    <a:pt x="758" y="240"/>
                  </a:lnTo>
                  <a:lnTo>
                    <a:pt x="758" y="230"/>
                  </a:lnTo>
                  <a:lnTo>
                    <a:pt x="758" y="218"/>
                  </a:lnTo>
                  <a:lnTo>
                    <a:pt x="760" y="208"/>
                  </a:lnTo>
                  <a:lnTo>
                    <a:pt x="764" y="200"/>
                  </a:lnTo>
                  <a:lnTo>
                    <a:pt x="764" y="200"/>
                  </a:lnTo>
                  <a:lnTo>
                    <a:pt x="772" y="182"/>
                  </a:lnTo>
                  <a:lnTo>
                    <a:pt x="784" y="168"/>
                  </a:lnTo>
                  <a:lnTo>
                    <a:pt x="798" y="156"/>
                  </a:lnTo>
                  <a:lnTo>
                    <a:pt x="814" y="146"/>
                  </a:lnTo>
                  <a:lnTo>
                    <a:pt x="814" y="146"/>
                  </a:lnTo>
                  <a:lnTo>
                    <a:pt x="830" y="140"/>
                  </a:lnTo>
                  <a:lnTo>
                    <a:pt x="848" y="136"/>
                  </a:lnTo>
                  <a:lnTo>
                    <a:pt x="864" y="136"/>
                  </a:lnTo>
                  <a:lnTo>
                    <a:pt x="876" y="136"/>
                  </a:lnTo>
                  <a:lnTo>
                    <a:pt x="876" y="136"/>
                  </a:lnTo>
                  <a:lnTo>
                    <a:pt x="896" y="140"/>
                  </a:lnTo>
                  <a:lnTo>
                    <a:pt x="900" y="138"/>
                  </a:lnTo>
                  <a:lnTo>
                    <a:pt x="922" y="126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18" y="16"/>
                  </a:lnTo>
                  <a:lnTo>
                    <a:pt x="786" y="30"/>
                  </a:lnTo>
                  <a:lnTo>
                    <a:pt x="752" y="42"/>
                  </a:lnTo>
                  <a:lnTo>
                    <a:pt x="718" y="52"/>
                  </a:lnTo>
                  <a:lnTo>
                    <a:pt x="682" y="60"/>
                  </a:lnTo>
                  <a:lnTo>
                    <a:pt x="646" y="66"/>
                  </a:lnTo>
                  <a:lnTo>
                    <a:pt x="610" y="68"/>
                  </a:lnTo>
                  <a:lnTo>
                    <a:pt x="572" y="70"/>
                  </a:lnTo>
                  <a:lnTo>
                    <a:pt x="572" y="70"/>
                  </a:lnTo>
                  <a:lnTo>
                    <a:pt x="534" y="68"/>
                  </a:lnTo>
                  <a:lnTo>
                    <a:pt x="498" y="66"/>
                  </a:lnTo>
                  <a:lnTo>
                    <a:pt x="462" y="60"/>
                  </a:lnTo>
                  <a:lnTo>
                    <a:pt x="426" y="52"/>
                  </a:lnTo>
                  <a:lnTo>
                    <a:pt x="392" y="42"/>
                  </a:lnTo>
                  <a:lnTo>
                    <a:pt x="358" y="30"/>
                  </a:lnTo>
                  <a:lnTo>
                    <a:pt x="326" y="16"/>
                  </a:lnTo>
                  <a:lnTo>
                    <a:pt x="294" y="0"/>
                  </a:lnTo>
                  <a:lnTo>
                    <a:pt x="200" y="162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36" y="120"/>
                  </a:lnTo>
                  <a:lnTo>
                    <a:pt x="128" y="11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14" y="80"/>
                  </a:lnTo>
                  <a:lnTo>
                    <a:pt x="110" y="72"/>
                  </a:lnTo>
                  <a:lnTo>
                    <a:pt x="104" y="64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84" y="52"/>
                  </a:lnTo>
                  <a:lnTo>
                    <a:pt x="72" y="48"/>
                  </a:lnTo>
                  <a:lnTo>
                    <a:pt x="62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0" y="48"/>
                  </a:lnTo>
                  <a:lnTo>
                    <a:pt x="30" y="54"/>
                  </a:lnTo>
                  <a:lnTo>
                    <a:pt x="20" y="64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2" y="94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4" y="148"/>
                  </a:lnTo>
                  <a:lnTo>
                    <a:pt x="22" y="156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42" y="166"/>
                  </a:lnTo>
                  <a:lnTo>
                    <a:pt x="52" y="168"/>
                  </a:lnTo>
                  <a:lnTo>
                    <a:pt x="62" y="168"/>
                  </a:lnTo>
                  <a:lnTo>
                    <a:pt x="72" y="168"/>
                  </a:lnTo>
                  <a:lnTo>
                    <a:pt x="72" y="168"/>
                  </a:lnTo>
                  <a:lnTo>
                    <a:pt x="96" y="164"/>
                  </a:lnTo>
                  <a:lnTo>
                    <a:pt x="110" y="166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78" y="202"/>
                  </a:lnTo>
                  <a:lnTo>
                    <a:pt x="82" y="368"/>
                  </a:lnTo>
                  <a:lnTo>
                    <a:pt x="82" y="368"/>
                  </a:lnTo>
                  <a:lnTo>
                    <a:pt x="134" y="396"/>
                  </a:lnTo>
                  <a:lnTo>
                    <a:pt x="188" y="420"/>
                  </a:lnTo>
                  <a:lnTo>
                    <a:pt x="246" y="440"/>
                  </a:lnTo>
                  <a:lnTo>
                    <a:pt x="302" y="458"/>
                  </a:lnTo>
                  <a:lnTo>
                    <a:pt x="362" y="472"/>
                  </a:lnTo>
                  <a:lnTo>
                    <a:pt x="422" y="482"/>
                  </a:lnTo>
                  <a:lnTo>
                    <a:pt x="484" y="490"/>
                  </a:lnTo>
                  <a:lnTo>
                    <a:pt x="546" y="494"/>
                  </a:lnTo>
                  <a:lnTo>
                    <a:pt x="546" y="566"/>
                  </a:lnTo>
                  <a:lnTo>
                    <a:pt x="546" y="566"/>
                  </a:lnTo>
                  <a:lnTo>
                    <a:pt x="544" y="580"/>
                  </a:lnTo>
                  <a:lnTo>
                    <a:pt x="540" y="592"/>
                  </a:lnTo>
                  <a:lnTo>
                    <a:pt x="526" y="610"/>
                  </a:lnTo>
                  <a:lnTo>
                    <a:pt x="526" y="610"/>
                  </a:lnTo>
                  <a:lnTo>
                    <a:pt x="520" y="620"/>
                  </a:lnTo>
                  <a:lnTo>
                    <a:pt x="516" y="628"/>
                  </a:lnTo>
                  <a:lnTo>
                    <a:pt x="512" y="638"/>
                  </a:lnTo>
                  <a:lnTo>
                    <a:pt x="512" y="648"/>
                  </a:lnTo>
                  <a:lnTo>
                    <a:pt x="512" y="648"/>
                  </a:lnTo>
                  <a:lnTo>
                    <a:pt x="512" y="660"/>
                  </a:lnTo>
                  <a:lnTo>
                    <a:pt x="514" y="672"/>
                  </a:lnTo>
                  <a:lnTo>
                    <a:pt x="518" y="682"/>
                  </a:lnTo>
                  <a:lnTo>
                    <a:pt x="524" y="692"/>
                  </a:lnTo>
                  <a:lnTo>
                    <a:pt x="524" y="692"/>
                  </a:lnTo>
                  <a:lnTo>
                    <a:pt x="532" y="700"/>
                  </a:lnTo>
                  <a:lnTo>
                    <a:pt x="542" y="706"/>
                  </a:lnTo>
                  <a:lnTo>
                    <a:pt x="554" y="708"/>
                  </a:lnTo>
                  <a:lnTo>
                    <a:pt x="572" y="710"/>
                  </a:lnTo>
                  <a:lnTo>
                    <a:pt x="572" y="710"/>
                  </a:lnTo>
                  <a:lnTo>
                    <a:pt x="590" y="708"/>
                  </a:lnTo>
                  <a:lnTo>
                    <a:pt x="602" y="704"/>
                  </a:lnTo>
                  <a:lnTo>
                    <a:pt x="612" y="698"/>
                  </a:lnTo>
                  <a:lnTo>
                    <a:pt x="620" y="690"/>
                  </a:lnTo>
                  <a:lnTo>
                    <a:pt x="620" y="690"/>
                  </a:lnTo>
                  <a:lnTo>
                    <a:pt x="626" y="682"/>
                  </a:lnTo>
                  <a:lnTo>
                    <a:pt x="630" y="672"/>
                  </a:lnTo>
                  <a:lnTo>
                    <a:pt x="632" y="660"/>
                  </a:lnTo>
                  <a:lnTo>
                    <a:pt x="634" y="648"/>
                  </a:lnTo>
                  <a:lnTo>
                    <a:pt x="634" y="648"/>
                  </a:lnTo>
                  <a:lnTo>
                    <a:pt x="632" y="638"/>
                  </a:lnTo>
                  <a:lnTo>
                    <a:pt x="628" y="628"/>
                  </a:lnTo>
                  <a:lnTo>
                    <a:pt x="624" y="620"/>
                  </a:lnTo>
                  <a:lnTo>
                    <a:pt x="618" y="610"/>
                  </a:lnTo>
                  <a:lnTo>
                    <a:pt x="618" y="610"/>
                  </a:lnTo>
                  <a:lnTo>
                    <a:pt x="602" y="592"/>
                  </a:lnTo>
                  <a:lnTo>
                    <a:pt x="596" y="580"/>
                  </a:lnTo>
                  <a:lnTo>
                    <a:pt x="592" y="566"/>
                  </a:lnTo>
                  <a:lnTo>
                    <a:pt x="592" y="566"/>
                  </a:lnTo>
                  <a:lnTo>
                    <a:pt x="592" y="564"/>
                  </a:lnTo>
                  <a:lnTo>
                    <a:pt x="592" y="494"/>
                  </a:lnTo>
                  <a:lnTo>
                    <a:pt x="592" y="494"/>
                  </a:lnTo>
                  <a:lnTo>
                    <a:pt x="656" y="490"/>
                  </a:lnTo>
                  <a:lnTo>
                    <a:pt x="718" y="484"/>
                  </a:lnTo>
                  <a:lnTo>
                    <a:pt x="778" y="474"/>
                  </a:lnTo>
                  <a:lnTo>
                    <a:pt x="838" y="458"/>
                  </a:lnTo>
                  <a:lnTo>
                    <a:pt x="898" y="442"/>
                  </a:lnTo>
                  <a:lnTo>
                    <a:pt x="954" y="420"/>
                  </a:lnTo>
                  <a:lnTo>
                    <a:pt x="1010" y="396"/>
                  </a:lnTo>
                  <a:lnTo>
                    <a:pt x="1062" y="368"/>
                  </a:lnTo>
                  <a:lnTo>
                    <a:pt x="986" y="236"/>
                  </a:lnTo>
                  <a:lnTo>
                    <a:pt x="966" y="246"/>
                  </a:ln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13" name="chenying0907 16"/>
            <p:cNvSpPr/>
            <p:nvPr/>
          </p:nvSpPr>
          <p:spPr bwMode="auto">
            <a:xfrm>
              <a:off x="2377024" y="4814452"/>
              <a:ext cx="2409825" cy="882650"/>
            </a:xfrm>
            <a:custGeom>
              <a:avLst/>
              <a:gdLst>
                <a:gd name="T0" fmla="*/ 1456 w 1518"/>
                <a:gd name="T1" fmla="*/ 54 h 556"/>
                <a:gd name="T2" fmla="*/ 1422 w 1518"/>
                <a:gd name="T3" fmla="*/ 64 h 556"/>
                <a:gd name="T4" fmla="*/ 1408 w 1518"/>
                <a:gd name="T5" fmla="*/ 78 h 556"/>
                <a:gd name="T6" fmla="*/ 1398 w 1518"/>
                <a:gd name="T7" fmla="*/ 96 h 556"/>
                <a:gd name="T8" fmla="*/ 1372 w 1518"/>
                <a:gd name="T9" fmla="*/ 140 h 556"/>
                <a:gd name="T10" fmla="*/ 1332 w 1518"/>
                <a:gd name="T11" fmla="*/ 162 h 556"/>
                <a:gd name="T12" fmla="*/ 1188 w 1518"/>
                <a:gd name="T13" fmla="*/ 28 h 556"/>
                <a:gd name="T14" fmla="*/ 1022 w 1518"/>
                <a:gd name="T15" fmla="*/ 90 h 556"/>
                <a:gd name="T16" fmla="*/ 848 w 1518"/>
                <a:gd name="T17" fmla="*/ 126 h 556"/>
                <a:gd name="T18" fmla="*/ 786 w 1518"/>
                <a:gd name="T19" fmla="*/ 156 h 556"/>
                <a:gd name="T20" fmla="*/ 802 w 1518"/>
                <a:gd name="T21" fmla="*/ 180 h 556"/>
                <a:gd name="T22" fmla="*/ 824 w 1518"/>
                <a:gd name="T23" fmla="*/ 222 h 556"/>
                <a:gd name="T24" fmla="*/ 828 w 1518"/>
                <a:gd name="T25" fmla="*/ 242 h 556"/>
                <a:gd name="T26" fmla="*/ 816 w 1518"/>
                <a:gd name="T27" fmla="*/ 294 h 556"/>
                <a:gd name="T28" fmla="*/ 798 w 1518"/>
                <a:gd name="T29" fmla="*/ 318 h 556"/>
                <a:gd name="T30" fmla="*/ 750 w 1518"/>
                <a:gd name="T31" fmla="*/ 342 h 556"/>
                <a:gd name="T32" fmla="*/ 726 w 1518"/>
                <a:gd name="T33" fmla="*/ 344 h 556"/>
                <a:gd name="T34" fmla="*/ 690 w 1518"/>
                <a:gd name="T35" fmla="*/ 338 h 556"/>
                <a:gd name="T36" fmla="*/ 660 w 1518"/>
                <a:gd name="T37" fmla="*/ 324 h 556"/>
                <a:gd name="T38" fmla="*/ 646 w 1518"/>
                <a:gd name="T39" fmla="*/ 310 h 556"/>
                <a:gd name="T40" fmla="*/ 626 w 1518"/>
                <a:gd name="T41" fmla="*/ 260 h 556"/>
                <a:gd name="T42" fmla="*/ 628 w 1518"/>
                <a:gd name="T43" fmla="*/ 224 h 556"/>
                <a:gd name="T44" fmla="*/ 648 w 1518"/>
                <a:gd name="T45" fmla="*/ 182 h 556"/>
                <a:gd name="T46" fmla="*/ 660 w 1518"/>
                <a:gd name="T47" fmla="*/ 162 h 556"/>
                <a:gd name="T48" fmla="*/ 600 w 1518"/>
                <a:gd name="T49" fmla="*/ 126 h 556"/>
                <a:gd name="T50" fmla="*/ 426 w 1518"/>
                <a:gd name="T51" fmla="*/ 90 h 556"/>
                <a:gd name="T52" fmla="*/ 264 w 1518"/>
                <a:gd name="T53" fmla="*/ 28 h 556"/>
                <a:gd name="T54" fmla="*/ 144 w 1518"/>
                <a:gd name="T55" fmla="*/ 130 h 556"/>
                <a:gd name="T56" fmla="*/ 172 w 1518"/>
                <a:gd name="T57" fmla="*/ 128 h 556"/>
                <a:gd name="T58" fmla="*/ 202 w 1518"/>
                <a:gd name="T59" fmla="*/ 128 h 556"/>
                <a:gd name="T60" fmla="*/ 238 w 1518"/>
                <a:gd name="T61" fmla="*/ 140 h 556"/>
                <a:gd name="T62" fmla="*/ 266 w 1518"/>
                <a:gd name="T63" fmla="*/ 162 h 556"/>
                <a:gd name="T64" fmla="*/ 286 w 1518"/>
                <a:gd name="T65" fmla="*/ 194 h 556"/>
                <a:gd name="T66" fmla="*/ 290 w 1518"/>
                <a:gd name="T67" fmla="*/ 234 h 556"/>
                <a:gd name="T68" fmla="*/ 274 w 1518"/>
                <a:gd name="T69" fmla="*/ 278 h 556"/>
                <a:gd name="T70" fmla="*/ 260 w 1518"/>
                <a:gd name="T71" fmla="*/ 298 h 556"/>
                <a:gd name="T72" fmla="*/ 232 w 1518"/>
                <a:gd name="T73" fmla="*/ 320 h 556"/>
                <a:gd name="T74" fmla="*/ 204 w 1518"/>
                <a:gd name="T75" fmla="*/ 330 h 556"/>
                <a:gd name="T76" fmla="*/ 166 w 1518"/>
                <a:gd name="T77" fmla="*/ 328 h 556"/>
                <a:gd name="T78" fmla="*/ 134 w 1518"/>
                <a:gd name="T79" fmla="*/ 312 h 556"/>
                <a:gd name="T80" fmla="*/ 100 w 1518"/>
                <a:gd name="T81" fmla="*/ 276 h 556"/>
                <a:gd name="T82" fmla="*/ 86 w 1518"/>
                <a:gd name="T83" fmla="*/ 246 h 556"/>
                <a:gd name="T84" fmla="*/ 0 w 1518"/>
                <a:gd name="T85" fmla="*/ 370 h 556"/>
                <a:gd name="T86" fmla="*/ 82 w 1518"/>
                <a:gd name="T87" fmla="*/ 412 h 556"/>
                <a:gd name="T88" fmla="*/ 210 w 1518"/>
                <a:gd name="T89" fmla="*/ 466 h 556"/>
                <a:gd name="T90" fmla="*/ 346 w 1518"/>
                <a:gd name="T91" fmla="*/ 508 h 556"/>
                <a:gd name="T92" fmla="*/ 484 w 1518"/>
                <a:gd name="T93" fmla="*/ 538 h 556"/>
                <a:gd name="T94" fmla="*/ 628 w 1518"/>
                <a:gd name="T95" fmla="*/ 554 h 556"/>
                <a:gd name="T96" fmla="*/ 726 w 1518"/>
                <a:gd name="T97" fmla="*/ 556 h 556"/>
                <a:gd name="T98" fmla="*/ 872 w 1518"/>
                <a:gd name="T99" fmla="*/ 550 h 556"/>
                <a:gd name="T100" fmla="*/ 1014 w 1518"/>
                <a:gd name="T101" fmla="*/ 528 h 556"/>
                <a:gd name="T102" fmla="*/ 1152 w 1518"/>
                <a:gd name="T103" fmla="*/ 494 h 556"/>
                <a:gd name="T104" fmla="*/ 1284 w 1518"/>
                <a:gd name="T105" fmla="*/ 448 h 556"/>
                <a:gd name="T106" fmla="*/ 1410 w 1518"/>
                <a:gd name="T107" fmla="*/ 390 h 556"/>
                <a:gd name="T108" fmla="*/ 1394 w 1518"/>
                <a:gd name="T109" fmla="*/ 180 h 556"/>
                <a:gd name="T110" fmla="*/ 1420 w 1518"/>
                <a:gd name="T111" fmla="*/ 174 h 556"/>
                <a:gd name="T112" fmla="*/ 1454 w 1518"/>
                <a:gd name="T113" fmla="*/ 178 h 556"/>
                <a:gd name="T114" fmla="*/ 1482 w 1518"/>
                <a:gd name="T115" fmla="*/ 170 h 556"/>
                <a:gd name="T116" fmla="*/ 1502 w 1518"/>
                <a:gd name="T117" fmla="*/ 156 h 556"/>
                <a:gd name="T118" fmla="*/ 1514 w 1518"/>
                <a:gd name="T119" fmla="*/ 138 h 556"/>
                <a:gd name="T120" fmla="*/ 1514 w 1518"/>
                <a:gd name="T121" fmla="*/ 102 h 556"/>
                <a:gd name="T122" fmla="*/ 1498 w 1518"/>
                <a:gd name="T123" fmla="*/ 74 h 556"/>
                <a:gd name="T124" fmla="*/ 1466 w 1518"/>
                <a:gd name="T125" fmla="*/ 5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8" h="556">
                  <a:moveTo>
                    <a:pt x="1466" y="54"/>
                  </a:moveTo>
                  <a:lnTo>
                    <a:pt x="1466" y="54"/>
                  </a:lnTo>
                  <a:lnTo>
                    <a:pt x="1456" y="54"/>
                  </a:lnTo>
                  <a:lnTo>
                    <a:pt x="1446" y="56"/>
                  </a:lnTo>
                  <a:lnTo>
                    <a:pt x="1434" y="60"/>
                  </a:lnTo>
                  <a:lnTo>
                    <a:pt x="1422" y="64"/>
                  </a:lnTo>
                  <a:lnTo>
                    <a:pt x="1422" y="64"/>
                  </a:lnTo>
                  <a:lnTo>
                    <a:pt x="1414" y="70"/>
                  </a:lnTo>
                  <a:lnTo>
                    <a:pt x="1408" y="78"/>
                  </a:lnTo>
                  <a:lnTo>
                    <a:pt x="1402" y="86"/>
                  </a:lnTo>
                  <a:lnTo>
                    <a:pt x="1398" y="96"/>
                  </a:lnTo>
                  <a:lnTo>
                    <a:pt x="1398" y="96"/>
                  </a:lnTo>
                  <a:lnTo>
                    <a:pt x="1388" y="120"/>
                  </a:lnTo>
                  <a:lnTo>
                    <a:pt x="1382" y="130"/>
                  </a:lnTo>
                  <a:lnTo>
                    <a:pt x="1372" y="140"/>
                  </a:lnTo>
                  <a:lnTo>
                    <a:pt x="1372" y="140"/>
                  </a:lnTo>
                  <a:lnTo>
                    <a:pt x="1370" y="140"/>
                  </a:lnTo>
                  <a:lnTo>
                    <a:pt x="1332" y="162"/>
                  </a:lnTo>
                  <a:lnTo>
                    <a:pt x="1238" y="0"/>
                  </a:lnTo>
                  <a:lnTo>
                    <a:pt x="1238" y="0"/>
                  </a:lnTo>
                  <a:lnTo>
                    <a:pt x="1188" y="28"/>
                  </a:lnTo>
                  <a:lnTo>
                    <a:pt x="1134" y="52"/>
                  </a:lnTo>
                  <a:lnTo>
                    <a:pt x="1080" y="72"/>
                  </a:lnTo>
                  <a:lnTo>
                    <a:pt x="1022" y="90"/>
                  </a:lnTo>
                  <a:lnTo>
                    <a:pt x="966" y="106"/>
                  </a:lnTo>
                  <a:lnTo>
                    <a:pt x="906" y="118"/>
                  </a:lnTo>
                  <a:lnTo>
                    <a:pt x="848" y="126"/>
                  </a:lnTo>
                  <a:lnTo>
                    <a:pt x="786" y="130"/>
                  </a:lnTo>
                  <a:lnTo>
                    <a:pt x="786" y="156"/>
                  </a:lnTo>
                  <a:lnTo>
                    <a:pt x="786" y="156"/>
                  </a:lnTo>
                  <a:lnTo>
                    <a:pt x="790" y="164"/>
                  </a:lnTo>
                  <a:lnTo>
                    <a:pt x="802" y="180"/>
                  </a:lnTo>
                  <a:lnTo>
                    <a:pt x="802" y="180"/>
                  </a:lnTo>
                  <a:lnTo>
                    <a:pt x="810" y="192"/>
                  </a:lnTo>
                  <a:lnTo>
                    <a:pt x="818" y="206"/>
                  </a:lnTo>
                  <a:lnTo>
                    <a:pt x="824" y="222"/>
                  </a:lnTo>
                  <a:lnTo>
                    <a:pt x="826" y="232"/>
                  </a:lnTo>
                  <a:lnTo>
                    <a:pt x="828" y="242"/>
                  </a:lnTo>
                  <a:lnTo>
                    <a:pt x="828" y="242"/>
                  </a:lnTo>
                  <a:lnTo>
                    <a:pt x="826" y="260"/>
                  </a:lnTo>
                  <a:lnTo>
                    <a:pt x="822" y="278"/>
                  </a:lnTo>
                  <a:lnTo>
                    <a:pt x="816" y="294"/>
                  </a:lnTo>
                  <a:lnTo>
                    <a:pt x="806" y="310"/>
                  </a:lnTo>
                  <a:lnTo>
                    <a:pt x="806" y="310"/>
                  </a:lnTo>
                  <a:lnTo>
                    <a:pt x="798" y="318"/>
                  </a:lnTo>
                  <a:lnTo>
                    <a:pt x="792" y="324"/>
                  </a:lnTo>
                  <a:lnTo>
                    <a:pt x="772" y="334"/>
                  </a:lnTo>
                  <a:lnTo>
                    <a:pt x="750" y="342"/>
                  </a:lnTo>
                  <a:lnTo>
                    <a:pt x="738" y="344"/>
                  </a:lnTo>
                  <a:lnTo>
                    <a:pt x="726" y="344"/>
                  </a:lnTo>
                  <a:lnTo>
                    <a:pt x="726" y="344"/>
                  </a:lnTo>
                  <a:lnTo>
                    <a:pt x="714" y="344"/>
                  </a:lnTo>
                  <a:lnTo>
                    <a:pt x="702" y="342"/>
                  </a:lnTo>
                  <a:lnTo>
                    <a:pt x="690" y="338"/>
                  </a:lnTo>
                  <a:lnTo>
                    <a:pt x="680" y="334"/>
                  </a:lnTo>
                  <a:lnTo>
                    <a:pt x="670" y="330"/>
                  </a:lnTo>
                  <a:lnTo>
                    <a:pt x="660" y="324"/>
                  </a:lnTo>
                  <a:lnTo>
                    <a:pt x="654" y="318"/>
                  </a:lnTo>
                  <a:lnTo>
                    <a:pt x="646" y="310"/>
                  </a:lnTo>
                  <a:lnTo>
                    <a:pt x="646" y="310"/>
                  </a:lnTo>
                  <a:lnTo>
                    <a:pt x="636" y="294"/>
                  </a:lnTo>
                  <a:lnTo>
                    <a:pt x="630" y="276"/>
                  </a:lnTo>
                  <a:lnTo>
                    <a:pt x="626" y="260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28" y="224"/>
                  </a:lnTo>
                  <a:lnTo>
                    <a:pt x="632" y="206"/>
                  </a:lnTo>
                  <a:lnTo>
                    <a:pt x="640" y="192"/>
                  </a:lnTo>
                  <a:lnTo>
                    <a:pt x="648" y="182"/>
                  </a:lnTo>
                  <a:lnTo>
                    <a:pt x="648" y="182"/>
                  </a:lnTo>
                  <a:lnTo>
                    <a:pt x="658" y="166"/>
                  </a:lnTo>
                  <a:lnTo>
                    <a:pt x="660" y="162"/>
                  </a:lnTo>
                  <a:lnTo>
                    <a:pt x="660" y="130"/>
                  </a:lnTo>
                  <a:lnTo>
                    <a:pt x="660" y="130"/>
                  </a:lnTo>
                  <a:lnTo>
                    <a:pt x="600" y="126"/>
                  </a:lnTo>
                  <a:lnTo>
                    <a:pt x="542" y="116"/>
                  </a:lnTo>
                  <a:lnTo>
                    <a:pt x="484" y="104"/>
                  </a:lnTo>
                  <a:lnTo>
                    <a:pt x="426" y="90"/>
                  </a:lnTo>
                  <a:lnTo>
                    <a:pt x="372" y="72"/>
                  </a:lnTo>
                  <a:lnTo>
                    <a:pt x="316" y="50"/>
                  </a:lnTo>
                  <a:lnTo>
                    <a:pt x="264" y="28"/>
                  </a:lnTo>
                  <a:lnTo>
                    <a:pt x="214" y="0"/>
                  </a:lnTo>
                  <a:lnTo>
                    <a:pt x="140" y="128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86" y="128"/>
                  </a:lnTo>
                  <a:lnTo>
                    <a:pt x="202" y="128"/>
                  </a:lnTo>
                  <a:lnTo>
                    <a:pt x="220" y="132"/>
                  </a:lnTo>
                  <a:lnTo>
                    <a:pt x="228" y="134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52" y="150"/>
                  </a:lnTo>
                  <a:lnTo>
                    <a:pt x="266" y="162"/>
                  </a:lnTo>
                  <a:lnTo>
                    <a:pt x="276" y="176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8" y="202"/>
                  </a:lnTo>
                  <a:lnTo>
                    <a:pt x="290" y="212"/>
                  </a:lnTo>
                  <a:lnTo>
                    <a:pt x="290" y="234"/>
                  </a:lnTo>
                  <a:lnTo>
                    <a:pt x="284" y="256"/>
                  </a:lnTo>
                  <a:lnTo>
                    <a:pt x="280" y="266"/>
                  </a:lnTo>
                  <a:lnTo>
                    <a:pt x="274" y="278"/>
                  </a:lnTo>
                  <a:lnTo>
                    <a:pt x="274" y="278"/>
                  </a:lnTo>
                  <a:lnTo>
                    <a:pt x="268" y="288"/>
                  </a:lnTo>
                  <a:lnTo>
                    <a:pt x="260" y="298"/>
                  </a:lnTo>
                  <a:lnTo>
                    <a:pt x="252" y="306"/>
                  </a:lnTo>
                  <a:lnTo>
                    <a:pt x="242" y="314"/>
                  </a:lnTo>
                  <a:lnTo>
                    <a:pt x="232" y="320"/>
                  </a:lnTo>
                  <a:lnTo>
                    <a:pt x="224" y="324"/>
                  </a:lnTo>
                  <a:lnTo>
                    <a:pt x="214" y="32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184" y="330"/>
                  </a:lnTo>
                  <a:lnTo>
                    <a:pt x="166" y="328"/>
                  </a:lnTo>
                  <a:lnTo>
                    <a:pt x="150" y="320"/>
                  </a:lnTo>
                  <a:lnTo>
                    <a:pt x="134" y="312"/>
                  </a:lnTo>
                  <a:lnTo>
                    <a:pt x="134" y="312"/>
                  </a:lnTo>
                  <a:lnTo>
                    <a:pt x="120" y="302"/>
                  </a:lnTo>
                  <a:lnTo>
                    <a:pt x="108" y="288"/>
                  </a:lnTo>
                  <a:lnTo>
                    <a:pt x="100" y="276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86" y="246"/>
                  </a:lnTo>
                  <a:lnTo>
                    <a:pt x="84" y="242"/>
                  </a:lnTo>
                  <a:lnTo>
                    <a:pt x="76" y="238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42" y="390"/>
                  </a:lnTo>
                  <a:lnTo>
                    <a:pt x="82" y="412"/>
                  </a:lnTo>
                  <a:lnTo>
                    <a:pt x="124" y="430"/>
                  </a:lnTo>
                  <a:lnTo>
                    <a:pt x="168" y="448"/>
                  </a:lnTo>
                  <a:lnTo>
                    <a:pt x="210" y="466"/>
                  </a:lnTo>
                  <a:lnTo>
                    <a:pt x="256" y="480"/>
                  </a:lnTo>
                  <a:lnTo>
                    <a:pt x="300" y="496"/>
                  </a:lnTo>
                  <a:lnTo>
                    <a:pt x="346" y="508"/>
                  </a:lnTo>
                  <a:lnTo>
                    <a:pt x="390" y="518"/>
                  </a:lnTo>
                  <a:lnTo>
                    <a:pt x="438" y="528"/>
                  </a:lnTo>
                  <a:lnTo>
                    <a:pt x="484" y="538"/>
                  </a:lnTo>
                  <a:lnTo>
                    <a:pt x="532" y="544"/>
                  </a:lnTo>
                  <a:lnTo>
                    <a:pt x="580" y="550"/>
                  </a:lnTo>
                  <a:lnTo>
                    <a:pt x="628" y="554"/>
                  </a:lnTo>
                  <a:lnTo>
                    <a:pt x="676" y="556"/>
                  </a:lnTo>
                  <a:lnTo>
                    <a:pt x="726" y="556"/>
                  </a:lnTo>
                  <a:lnTo>
                    <a:pt x="726" y="556"/>
                  </a:lnTo>
                  <a:lnTo>
                    <a:pt x="776" y="556"/>
                  </a:lnTo>
                  <a:lnTo>
                    <a:pt x="824" y="554"/>
                  </a:lnTo>
                  <a:lnTo>
                    <a:pt x="872" y="550"/>
                  </a:lnTo>
                  <a:lnTo>
                    <a:pt x="920" y="544"/>
                  </a:lnTo>
                  <a:lnTo>
                    <a:pt x="968" y="538"/>
                  </a:lnTo>
                  <a:lnTo>
                    <a:pt x="1014" y="528"/>
                  </a:lnTo>
                  <a:lnTo>
                    <a:pt x="1062" y="518"/>
                  </a:lnTo>
                  <a:lnTo>
                    <a:pt x="1106" y="508"/>
                  </a:lnTo>
                  <a:lnTo>
                    <a:pt x="1152" y="494"/>
                  </a:lnTo>
                  <a:lnTo>
                    <a:pt x="1196" y="480"/>
                  </a:lnTo>
                  <a:lnTo>
                    <a:pt x="1242" y="466"/>
                  </a:lnTo>
                  <a:lnTo>
                    <a:pt x="1284" y="448"/>
                  </a:lnTo>
                  <a:lnTo>
                    <a:pt x="1328" y="430"/>
                  </a:lnTo>
                  <a:lnTo>
                    <a:pt x="1370" y="412"/>
                  </a:lnTo>
                  <a:lnTo>
                    <a:pt x="1410" y="390"/>
                  </a:lnTo>
                  <a:lnTo>
                    <a:pt x="1452" y="370"/>
                  </a:lnTo>
                  <a:lnTo>
                    <a:pt x="1354" y="202"/>
                  </a:lnTo>
                  <a:lnTo>
                    <a:pt x="1394" y="180"/>
                  </a:lnTo>
                  <a:lnTo>
                    <a:pt x="1394" y="180"/>
                  </a:lnTo>
                  <a:lnTo>
                    <a:pt x="1408" y="174"/>
                  </a:lnTo>
                  <a:lnTo>
                    <a:pt x="1420" y="174"/>
                  </a:lnTo>
                  <a:lnTo>
                    <a:pt x="1444" y="176"/>
                  </a:lnTo>
                  <a:lnTo>
                    <a:pt x="1444" y="176"/>
                  </a:lnTo>
                  <a:lnTo>
                    <a:pt x="1454" y="178"/>
                  </a:lnTo>
                  <a:lnTo>
                    <a:pt x="1464" y="176"/>
                  </a:lnTo>
                  <a:lnTo>
                    <a:pt x="1472" y="176"/>
                  </a:lnTo>
                  <a:lnTo>
                    <a:pt x="1482" y="170"/>
                  </a:lnTo>
                  <a:lnTo>
                    <a:pt x="1482" y="170"/>
                  </a:lnTo>
                  <a:lnTo>
                    <a:pt x="1492" y="164"/>
                  </a:lnTo>
                  <a:lnTo>
                    <a:pt x="1502" y="156"/>
                  </a:lnTo>
                  <a:lnTo>
                    <a:pt x="1510" y="148"/>
                  </a:lnTo>
                  <a:lnTo>
                    <a:pt x="1514" y="138"/>
                  </a:lnTo>
                  <a:lnTo>
                    <a:pt x="1514" y="138"/>
                  </a:lnTo>
                  <a:lnTo>
                    <a:pt x="1518" y="128"/>
                  </a:lnTo>
                  <a:lnTo>
                    <a:pt x="1518" y="116"/>
                  </a:lnTo>
                  <a:lnTo>
                    <a:pt x="1514" y="102"/>
                  </a:lnTo>
                  <a:lnTo>
                    <a:pt x="1508" y="88"/>
                  </a:lnTo>
                  <a:lnTo>
                    <a:pt x="1508" y="88"/>
                  </a:lnTo>
                  <a:lnTo>
                    <a:pt x="1498" y="74"/>
                  </a:lnTo>
                  <a:lnTo>
                    <a:pt x="1488" y="64"/>
                  </a:lnTo>
                  <a:lnTo>
                    <a:pt x="1476" y="58"/>
                  </a:lnTo>
                  <a:lnTo>
                    <a:pt x="1466" y="54"/>
                  </a:lnTo>
                  <a:lnTo>
                    <a:pt x="1466" y="54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</p:grpSp>
      <p:sp>
        <p:nvSpPr>
          <p:cNvPr id="16" name="任意多边形 15"/>
          <p:cNvSpPr/>
          <p:nvPr/>
        </p:nvSpPr>
        <p:spPr>
          <a:xfrm rot="16200000" flipH="1">
            <a:off x="6191319" y="331963"/>
            <a:ext cx="34289" cy="6515102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sz="100">
              <a:ea typeface="幼圆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3845" y="3952399"/>
            <a:ext cx="400431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700" kern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福建助学</a:t>
            </a:r>
            <a:r>
              <a:rPr lang="en-US" altLang="zh-CN" sz="2700" kern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700" kern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操作培训</a:t>
            </a:r>
          </a:p>
        </p:txBody>
      </p:sp>
      <p:sp>
        <p:nvSpPr>
          <p:cNvPr id="23569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2344738" y="4892040"/>
            <a:ext cx="79200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4D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</a:t>
            </a:r>
            <a:r>
              <a:rPr lang="en-US" altLang="zh-CN" b="1" dirty="0">
                <a:solidFill>
                  <a:srgbClr val="4D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b="1" dirty="0">
                <a:solidFill>
                  <a:srgbClr val="4D76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“主要用于对家庭经济困难学生认定，并对相关输入项进行简单校对。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674" y="891541"/>
            <a:ext cx="7008284" cy="76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</a:p>
        </p:txBody>
      </p:sp>
      <p:sp>
        <p:nvSpPr>
          <p:cNvPr id="14338" name="TextBox 2"/>
          <p:cNvSpPr txBox="1"/>
          <p:nvPr/>
        </p:nvSpPr>
        <p:spPr>
          <a:xfrm>
            <a:off x="2508885" y="1543050"/>
            <a:ext cx="7391400" cy="4920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关于忘记密码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学生如果忘记福建助学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登录密码可在登录页面的密码输入处，</a:t>
            </a:r>
            <a:r>
              <a:rPr lang="zh-CN" altLang="en-US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忘记密码</a:t>
            </a:r>
            <a:r>
              <a:rPr lang="en-US" altLang="zh-CN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进行密码的重置。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关于退出账号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学生可点击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关于助学宝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”-“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安全退出</a:t>
            </a:r>
            <a:r>
              <a:rPr lang="en-US" altLang="zh-CN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退出账号。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关于银行卡信息填写</a:t>
            </a: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在银行卡信息填写时，请各位同学谨慎填写，如需修改，</a:t>
            </a:r>
            <a:r>
              <a:rPr lang="zh-CN" altLang="en-US" sz="186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在修改过后请与辅导员老师联系（需要修改的截图作为凭证）</a:t>
            </a:r>
            <a:r>
              <a:rPr lang="zh-CN" altLang="en-US" sz="186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，在后台进行信息确认。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5360" y="865688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2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关于信息保护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49145" y="1915795"/>
            <a:ext cx="3714750" cy="3456708"/>
            <a:chOff x="2148" y="2745"/>
            <a:chExt cx="6642" cy="5878"/>
          </a:xfrm>
        </p:grpSpPr>
        <p:grpSp>
          <p:nvGrpSpPr>
            <p:cNvPr id="2" name="chenying0907 7"/>
            <p:cNvGrpSpPr/>
            <p:nvPr/>
          </p:nvGrpSpPr>
          <p:grpSpPr>
            <a:xfrm>
              <a:off x="2148" y="2745"/>
              <a:ext cx="6642" cy="5846"/>
              <a:chOff x="2408238" y="642938"/>
              <a:chExt cx="6537041" cy="5753101"/>
            </a:xfrm>
          </p:grpSpPr>
          <p:sp>
            <p:nvSpPr>
              <p:cNvPr id="5" name="任意多边形 4"/>
              <p:cNvSpPr/>
              <p:nvPr/>
            </p:nvSpPr>
            <p:spPr bwMode="auto">
              <a:xfrm>
                <a:off x="4849813" y="854076"/>
                <a:ext cx="4095466" cy="5541962"/>
              </a:xfrm>
              <a:custGeom>
                <a:avLst/>
                <a:gdLst>
                  <a:gd name="connsiteX0" fmla="*/ 1781131 w 4095466"/>
                  <a:gd name="connsiteY0" fmla="*/ 2874962 h 5541962"/>
                  <a:gd name="connsiteX1" fmla="*/ 3038475 w 4095466"/>
                  <a:gd name="connsiteY1" fmla="*/ 3601170 h 5541962"/>
                  <a:gd name="connsiteX2" fmla="*/ 2039211 w 4095466"/>
                  <a:gd name="connsiteY2" fmla="*/ 5332112 h 5541962"/>
                  <a:gd name="connsiteX3" fmla="*/ 1676882 w 4095466"/>
                  <a:gd name="connsiteY3" fmla="*/ 5541962 h 5541962"/>
                  <a:gd name="connsiteX4" fmla="*/ 0 w 4095466"/>
                  <a:gd name="connsiteY4" fmla="*/ 5541962 h 5541962"/>
                  <a:gd name="connsiteX5" fmla="*/ 363600 w 4095466"/>
                  <a:gd name="connsiteY5" fmla="*/ 5332112 h 5541962"/>
                  <a:gd name="connsiteX6" fmla="*/ 1781131 w 4095466"/>
                  <a:gd name="connsiteY6" fmla="*/ 2874962 h 5541962"/>
                  <a:gd name="connsiteX7" fmla="*/ 3200230 w 4095466"/>
                  <a:gd name="connsiteY7" fmla="*/ 0 h 5541962"/>
                  <a:gd name="connsiteX8" fmla="*/ 4038183 w 4095466"/>
                  <a:gd name="connsiteY8" fmla="*/ 1451364 h 5541962"/>
                  <a:gd name="connsiteX9" fmla="*/ 4038183 w 4095466"/>
                  <a:gd name="connsiteY9" fmla="*/ 1869489 h 5541962"/>
                  <a:gd name="connsiteX10" fmla="*/ 3038742 w 4095466"/>
                  <a:gd name="connsiteY10" fmla="*/ 3600450 h 5541962"/>
                  <a:gd name="connsiteX11" fmla="*/ 1781175 w 4095466"/>
                  <a:gd name="connsiteY11" fmla="*/ 2874768 h 5541962"/>
                  <a:gd name="connsiteX12" fmla="*/ 3200230 w 4095466"/>
                  <a:gd name="connsiteY12" fmla="*/ 418125 h 5541962"/>
                  <a:gd name="connsiteX13" fmla="*/ 3200230 w 4095466"/>
                  <a:gd name="connsiteY13" fmla="*/ 0 h 554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95466" h="5541962">
                    <a:moveTo>
                      <a:pt x="1781131" y="2874962"/>
                    </a:moveTo>
                    <a:cubicBezTo>
                      <a:pt x="3038475" y="3601170"/>
                      <a:pt x="3038475" y="3601170"/>
                      <a:pt x="3038475" y="3601170"/>
                    </a:cubicBezTo>
                    <a:cubicBezTo>
                      <a:pt x="2039211" y="5332112"/>
                      <a:pt x="2039211" y="5332112"/>
                      <a:pt x="2039211" y="5332112"/>
                    </a:cubicBezTo>
                    <a:cubicBezTo>
                      <a:pt x="1959117" y="5472012"/>
                      <a:pt x="1818000" y="5541962"/>
                      <a:pt x="1676882" y="5541962"/>
                    </a:cubicBezTo>
                    <a:cubicBezTo>
                      <a:pt x="0" y="5541962"/>
                      <a:pt x="0" y="5541962"/>
                      <a:pt x="0" y="5541962"/>
                    </a:cubicBezTo>
                    <a:cubicBezTo>
                      <a:pt x="141117" y="5541962"/>
                      <a:pt x="282235" y="5472012"/>
                      <a:pt x="363600" y="5332112"/>
                    </a:cubicBezTo>
                    <a:cubicBezTo>
                      <a:pt x="1781131" y="2874962"/>
                      <a:pt x="1781131" y="2874962"/>
                      <a:pt x="1781131" y="2874962"/>
                    </a:cubicBezTo>
                    <a:close/>
                    <a:moveTo>
                      <a:pt x="3200230" y="0"/>
                    </a:moveTo>
                    <a:cubicBezTo>
                      <a:pt x="4038183" y="1451364"/>
                      <a:pt x="4038183" y="1451364"/>
                      <a:pt x="4038183" y="1451364"/>
                    </a:cubicBezTo>
                    <a:cubicBezTo>
                      <a:pt x="4109391" y="1573370"/>
                      <a:pt x="4119563" y="1730961"/>
                      <a:pt x="4038183" y="1869489"/>
                    </a:cubicBezTo>
                    <a:cubicBezTo>
                      <a:pt x="3038742" y="3600450"/>
                      <a:pt x="3038742" y="3600450"/>
                      <a:pt x="3038742" y="3600450"/>
                    </a:cubicBezTo>
                    <a:cubicBezTo>
                      <a:pt x="1781175" y="2874768"/>
                      <a:pt x="1781175" y="2874768"/>
                      <a:pt x="1781175" y="2874768"/>
                    </a:cubicBezTo>
                    <a:lnTo>
                      <a:pt x="3200230" y="418125"/>
                    </a:lnTo>
                    <a:cubicBezTo>
                      <a:pt x="3280337" y="279597"/>
                      <a:pt x="3270165" y="122006"/>
                      <a:pt x="3200230" y="0"/>
                    </a:cubicBezTo>
                    <a:close/>
                  </a:path>
                </a:pathLst>
              </a:custGeom>
              <a:blipFill>
                <a:blip r:embed="rId2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chenying0907 7"/>
              <p:cNvSpPr/>
              <p:nvPr/>
            </p:nvSpPr>
            <p:spPr bwMode="auto">
              <a:xfrm>
                <a:off x="2489201" y="642938"/>
                <a:ext cx="6399213" cy="1662113"/>
              </a:xfrm>
              <a:custGeom>
                <a:avLst/>
                <a:gdLst>
                  <a:gd name="T0" fmla="*/ 659 w 5033"/>
                  <a:gd name="T1" fmla="*/ 165 h 1307"/>
                  <a:gd name="T2" fmla="*/ 944 w 5033"/>
                  <a:gd name="T3" fmla="*/ 0 h 1307"/>
                  <a:gd name="T4" fmla="*/ 4088 w 5033"/>
                  <a:gd name="T5" fmla="*/ 0 h 1307"/>
                  <a:gd name="T6" fmla="*/ 4374 w 5033"/>
                  <a:gd name="T7" fmla="*/ 165 h 1307"/>
                  <a:gd name="T8" fmla="*/ 5033 w 5033"/>
                  <a:gd name="T9" fmla="*/ 1307 h 1307"/>
                  <a:gd name="T10" fmla="*/ 4748 w 5033"/>
                  <a:gd name="T11" fmla="*/ 1142 h 1307"/>
                  <a:gd name="T12" fmla="*/ 285 w 5033"/>
                  <a:gd name="T13" fmla="*/ 1142 h 1307"/>
                  <a:gd name="T14" fmla="*/ 0 w 5033"/>
                  <a:gd name="T15" fmla="*/ 1307 h 1307"/>
                  <a:gd name="T16" fmla="*/ 659 w 5033"/>
                  <a:gd name="T17" fmla="*/ 165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33" h="1307">
                    <a:moveTo>
                      <a:pt x="659" y="165"/>
                    </a:moveTo>
                    <a:cubicBezTo>
                      <a:pt x="714" y="69"/>
                      <a:pt x="818" y="0"/>
                      <a:pt x="944" y="0"/>
                    </a:cubicBezTo>
                    <a:cubicBezTo>
                      <a:pt x="4088" y="0"/>
                      <a:pt x="4088" y="0"/>
                      <a:pt x="4088" y="0"/>
                    </a:cubicBezTo>
                    <a:cubicBezTo>
                      <a:pt x="4215" y="0"/>
                      <a:pt x="4318" y="69"/>
                      <a:pt x="4374" y="165"/>
                    </a:cubicBezTo>
                    <a:cubicBezTo>
                      <a:pt x="5033" y="1307"/>
                      <a:pt x="5033" y="1307"/>
                      <a:pt x="5033" y="1307"/>
                    </a:cubicBezTo>
                    <a:cubicBezTo>
                      <a:pt x="4978" y="1211"/>
                      <a:pt x="4874" y="1142"/>
                      <a:pt x="4748" y="1142"/>
                    </a:cubicBezTo>
                    <a:cubicBezTo>
                      <a:pt x="285" y="1142"/>
                      <a:pt x="285" y="1142"/>
                      <a:pt x="285" y="1142"/>
                    </a:cubicBezTo>
                    <a:cubicBezTo>
                      <a:pt x="158" y="1142"/>
                      <a:pt x="55" y="1211"/>
                      <a:pt x="0" y="1307"/>
                    </a:cubicBezTo>
                    <a:lnTo>
                      <a:pt x="659" y="165"/>
                    </a:lnTo>
                    <a:close/>
                  </a:path>
                </a:pathLst>
              </a:custGeom>
              <a:blipFill>
                <a:blip r:embed="rId3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chenying0907 9"/>
              <p:cNvSpPr/>
              <p:nvPr/>
            </p:nvSpPr>
            <p:spPr bwMode="auto">
              <a:xfrm>
                <a:off x="2408238" y="854076"/>
                <a:ext cx="4117975" cy="5541963"/>
              </a:xfrm>
              <a:custGeom>
                <a:avLst/>
                <a:gdLst>
                  <a:gd name="T0" fmla="*/ 64 w 3240"/>
                  <a:gd name="T1" fmla="*/ 1142 h 4359"/>
                  <a:gd name="T2" fmla="*/ 723 w 3240"/>
                  <a:gd name="T3" fmla="*/ 0 h 4359"/>
                  <a:gd name="T4" fmla="*/ 723 w 3240"/>
                  <a:gd name="T5" fmla="*/ 329 h 4359"/>
                  <a:gd name="T6" fmla="*/ 2954 w 3240"/>
                  <a:gd name="T7" fmla="*/ 4194 h 4359"/>
                  <a:gd name="T8" fmla="*/ 3240 w 3240"/>
                  <a:gd name="T9" fmla="*/ 4359 h 4359"/>
                  <a:gd name="T10" fmla="*/ 1921 w 3240"/>
                  <a:gd name="T11" fmla="*/ 4359 h 4359"/>
                  <a:gd name="T12" fmla="*/ 1635 w 3240"/>
                  <a:gd name="T13" fmla="*/ 4194 h 4359"/>
                  <a:gd name="T14" fmla="*/ 64 w 3240"/>
                  <a:gd name="T15" fmla="*/ 1471 h 4359"/>
                  <a:gd name="T16" fmla="*/ 64 w 3240"/>
                  <a:gd name="T17" fmla="*/ 1142 h 4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0" h="4359">
                    <a:moveTo>
                      <a:pt x="64" y="1142"/>
                    </a:moveTo>
                    <a:cubicBezTo>
                      <a:pt x="723" y="0"/>
                      <a:pt x="723" y="0"/>
                      <a:pt x="723" y="0"/>
                    </a:cubicBezTo>
                    <a:cubicBezTo>
                      <a:pt x="667" y="96"/>
                      <a:pt x="660" y="220"/>
                      <a:pt x="723" y="329"/>
                    </a:cubicBezTo>
                    <a:cubicBezTo>
                      <a:pt x="2954" y="4194"/>
                      <a:pt x="2954" y="4194"/>
                      <a:pt x="2954" y="4194"/>
                    </a:cubicBezTo>
                    <a:cubicBezTo>
                      <a:pt x="3018" y="4304"/>
                      <a:pt x="3129" y="4359"/>
                      <a:pt x="3240" y="4359"/>
                    </a:cubicBezTo>
                    <a:cubicBezTo>
                      <a:pt x="1921" y="4359"/>
                      <a:pt x="1921" y="4359"/>
                      <a:pt x="1921" y="4359"/>
                    </a:cubicBezTo>
                    <a:cubicBezTo>
                      <a:pt x="1810" y="4359"/>
                      <a:pt x="1699" y="4304"/>
                      <a:pt x="1635" y="4194"/>
                    </a:cubicBezTo>
                    <a:cubicBezTo>
                      <a:pt x="64" y="1471"/>
                      <a:pt x="64" y="1471"/>
                      <a:pt x="64" y="1471"/>
                    </a:cubicBezTo>
                    <a:cubicBezTo>
                      <a:pt x="0" y="1362"/>
                      <a:pt x="8" y="1238"/>
                      <a:pt x="64" y="1142"/>
                    </a:cubicBezTo>
                    <a:close/>
                  </a:path>
                </a:pathLst>
              </a:custGeom>
              <a:blipFill>
                <a:blip r:embed="rId4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chenying0907 11"/>
              <p:cNvSpPr/>
              <p:nvPr/>
            </p:nvSpPr>
            <p:spPr bwMode="auto">
              <a:xfrm>
                <a:off x="4849813" y="3729039"/>
                <a:ext cx="3038475" cy="2667000"/>
              </a:xfrm>
              <a:custGeom>
                <a:avLst/>
                <a:gdLst>
                  <a:gd name="T0" fmla="*/ 286 w 2390"/>
                  <a:gd name="T1" fmla="*/ 1932 h 2097"/>
                  <a:gd name="T2" fmla="*/ 1401 w 2390"/>
                  <a:gd name="T3" fmla="*/ 0 h 2097"/>
                  <a:gd name="T4" fmla="*/ 2390 w 2390"/>
                  <a:gd name="T5" fmla="*/ 571 h 2097"/>
                  <a:gd name="T6" fmla="*/ 1604 w 2390"/>
                  <a:gd name="T7" fmla="*/ 1932 h 2097"/>
                  <a:gd name="T8" fmla="*/ 1319 w 2390"/>
                  <a:gd name="T9" fmla="*/ 2097 h 2097"/>
                  <a:gd name="T10" fmla="*/ 0 w 2390"/>
                  <a:gd name="T11" fmla="*/ 2097 h 2097"/>
                  <a:gd name="T12" fmla="*/ 286 w 2390"/>
                  <a:gd name="T13" fmla="*/ 1932 h 2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0" h="2097">
                    <a:moveTo>
                      <a:pt x="286" y="1932"/>
                    </a:moveTo>
                    <a:cubicBezTo>
                      <a:pt x="1401" y="0"/>
                      <a:pt x="1401" y="0"/>
                      <a:pt x="1401" y="0"/>
                    </a:cubicBezTo>
                    <a:cubicBezTo>
                      <a:pt x="2390" y="571"/>
                      <a:pt x="2390" y="571"/>
                      <a:pt x="2390" y="571"/>
                    </a:cubicBezTo>
                    <a:cubicBezTo>
                      <a:pt x="1604" y="1932"/>
                      <a:pt x="1604" y="1932"/>
                      <a:pt x="1604" y="1932"/>
                    </a:cubicBezTo>
                    <a:cubicBezTo>
                      <a:pt x="1541" y="2042"/>
                      <a:pt x="1430" y="2097"/>
                      <a:pt x="1319" y="2097"/>
                    </a:cubicBezTo>
                    <a:cubicBezTo>
                      <a:pt x="0" y="2097"/>
                      <a:pt x="0" y="2097"/>
                      <a:pt x="0" y="2097"/>
                    </a:cubicBezTo>
                    <a:cubicBezTo>
                      <a:pt x="111" y="2097"/>
                      <a:pt x="222" y="2042"/>
                      <a:pt x="286" y="1932"/>
                    </a:cubicBezTo>
                    <a:close/>
                  </a:path>
                </a:pathLst>
              </a:custGeom>
              <a:blipFill>
                <a:blip r:embed="rId2" cstate="print"/>
                <a:stretch>
                  <a:fillRect/>
                </a:stretch>
              </a:blipFill>
              <a:ln w="47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6" name="chenying0907 43"/>
            <p:cNvSpPr>
              <a:spLocks noEditPoints="1"/>
            </p:cNvSpPr>
            <p:nvPr/>
          </p:nvSpPr>
          <p:spPr bwMode="auto">
            <a:xfrm>
              <a:off x="2981" y="4866"/>
              <a:ext cx="803" cy="720"/>
            </a:xfrm>
            <a:custGeom>
              <a:avLst/>
              <a:gdLst>
                <a:gd name="T0" fmla="*/ 81 w 116"/>
                <a:gd name="T1" fmla="*/ 70 h 104"/>
                <a:gd name="T2" fmla="*/ 65 w 116"/>
                <a:gd name="T3" fmla="*/ 83 h 104"/>
                <a:gd name="T4" fmla="*/ 111 w 116"/>
                <a:gd name="T5" fmla="*/ 104 h 104"/>
                <a:gd name="T6" fmla="*/ 116 w 116"/>
                <a:gd name="T7" fmla="*/ 85 h 104"/>
                <a:gd name="T8" fmla="*/ 81 w 116"/>
                <a:gd name="T9" fmla="*/ 70 h 104"/>
                <a:gd name="T10" fmla="*/ 111 w 116"/>
                <a:gd name="T11" fmla="*/ 2 h 104"/>
                <a:gd name="T12" fmla="*/ 65 w 116"/>
                <a:gd name="T13" fmla="*/ 24 h 104"/>
                <a:gd name="T14" fmla="*/ 77 w 116"/>
                <a:gd name="T15" fmla="*/ 32 h 104"/>
                <a:gd name="T16" fmla="*/ 0 w 116"/>
                <a:gd name="T17" fmla="*/ 83 h 104"/>
                <a:gd name="T18" fmla="*/ 3 w 116"/>
                <a:gd name="T19" fmla="*/ 102 h 104"/>
                <a:gd name="T20" fmla="*/ 93 w 116"/>
                <a:gd name="T21" fmla="*/ 44 h 104"/>
                <a:gd name="T22" fmla="*/ 106 w 116"/>
                <a:gd name="T23" fmla="*/ 52 h 104"/>
                <a:gd name="T24" fmla="*/ 111 w 116"/>
                <a:gd name="T25" fmla="*/ 2 h 104"/>
                <a:gd name="T26" fmla="*/ 7 w 116"/>
                <a:gd name="T27" fmla="*/ 0 h 104"/>
                <a:gd name="T28" fmla="*/ 11 w 116"/>
                <a:gd name="T29" fmla="*/ 51 h 104"/>
                <a:gd name="T30" fmla="*/ 24 w 116"/>
                <a:gd name="T31" fmla="*/ 42 h 104"/>
                <a:gd name="T32" fmla="*/ 36 w 116"/>
                <a:gd name="T33" fmla="*/ 58 h 104"/>
                <a:gd name="T34" fmla="*/ 52 w 116"/>
                <a:gd name="T35" fmla="*/ 47 h 104"/>
                <a:gd name="T36" fmla="*/ 40 w 116"/>
                <a:gd name="T37" fmla="*/ 32 h 104"/>
                <a:gd name="T38" fmla="*/ 53 w 116"/>
                <a:gd name="T39" fmla="*/ 24 h 104"/>
                <a:gd name="T40" fmla="*/ 7 w 11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chenying0907 45"/>
            <p:cNvSpPr>
              <a:spLocks noEditPoints="1"/>
            </p:cNvSpPr>
            <p:nvPr/>
          </p:nvSpPr>
          <p:spPr bwMode="auto">
            <a:xfrm>
              <a:off x="4095" y="3174"/>
              <a:ext cx="1515" cy="778"/>
            </a:xfrm>
            <a:custGeom>
              <a:avLst/>
              <a:gdLst>
                <a:gd name="T0" fmla="*/ 29 w 219"/>
                <a:gd name="T1" fmla="*/ 43 h 112"/>
                <a:gd name="T2" fmla="*/ 19 w 219"/>
                <a:gd name="T3" fmla="*/ 54 h 112"/>
                <a:gd name="T4" fmla="*/ 23 w 219"/>
                <a:gd name="T5" fmla="*/ 62 h 112"/>
                <a:gd name="T6" fmla="*/ 4 w 219"/>
                <a:gd name="T7" fmla="*/ 91 h 112"/>
                <a:gd name="T8" fmla="*/ 6 w 219"/>
                <a:gd name="T9" fmla="*/ 92 h 112"/>
                <a:gd name="T10" fmla="*/ 18 w 219"/>
                <a:gd name="T11" fmla="*/ 81 h 112"/>
                <a:gd name="T12" fmla="*/ 12 w 219"/>
                <a:gd name="T13" fmla="*/ 112 h 112"/>
                <a:gd name="T14" fmla="*/ 22 w 219"/>
                <a:gd name="T15" fmla="*/ 112 h 112"/>
                <a:gd name="T16" fmla="*/ 29 w 219"/>
                <a:gd name="T17" fmla="*/ 99 h 112"/>
                <a:gd name="T18" fmla="*/ 36 w 219"/>
                <a:gd name="T19" fmla="*/ 112 h 112"/>
                <a:gd name="T20" fmla="*/ 46 w 219"/>
                <a:gd name="T21" fmla="*/ 112 h 112"/>
                <a:gd name="T22" fmla="*/ 41 w 219"/>
                <a:gd name="T23" fmla="*/ 81 h 112"/>
                <a:gd name="T24" fmla="*/ 52 w 219"/>
                <a:gd name="T25" fmla="*/ 92 h 112"/>
                <a:gd name="T26" fmla="*/ 55 w 219"/>
                <a:gd name="T27" fmla="*/ 91 h 112"/>
                <a:gd name="T28" fmla="*/ 36 w 219"/>
                <a:gd name="T29" fmla="*/ 62 h 112"/>
                <a:gd name="T30" fmla="*/ 40 w 219"/>
                <a:gd name="T31" fmla="*/ 54 h 112"/>
                <a:gd name="T32" fmla="*/ 29 w 219"/>
                <a:gd name="T33" fmla="*/ 43 h 112"/>
                <a:gd name="T34" fmla="*/ 189 w 219"/>
                <a:gd name="T35" fmla="*/ 43 h 112"/>
                <a:gd name="T36" fmla="*/ 179 w 219"/>
                <a:gd name="T37" fmla="*/ 54 h 112"/>
                <a:gd name="T38" fmla="*/ 183 w 219"/>
                <a:gd name="T39" fmla="*/ 62 h 112"/>
                <a:gd name="T40" fmla="*/ 164 w 219"/>
                <a:gd name="T41" fmla="*/ 91 h 112"/>
                <a:gd name="T42" fmla="*/ 166 w 219"/>
                <a:gd name="T43" fmla="*/ 92 h 112"/>
                <a:gd name="T44" fmla="*/ 178 w 219"/>
                <a:gd name="T45" fmla="*/ 81 h 112"/>
                <a:gd name="T46" fmla="*/ 172 w 219"/>
                <a:gd name="T47" fmla="*/ 112 h 112"/>
                <a:gd name="T48" fmla="*/ 182 w 219"/>
                <a:gd name="T49" fmla="*/ 112 h 112"/>
                <a:gd name="T50" fmla="*/ 189 w 219"/>
                <a:gd name="T51" fmla="*/ 99 h 112"/>
                <a:gd name="T52" fmla="*/ 197 w 219"/>
                <a:gd name="T53" fmla="*/ 112 h 112"/>
                <a:gd name="T54" fmla="*/ 206 w 219"/>
                <a:gd name="T55" fmla="*/ 112 h 112"/>
                <a:gd name="T56" fmla="*/ 201 w 219"/>
                <a:gd name="T57" fmla="*/ 81 h 112"/>
                <a:gd name="T58" fmla="*/ 213 w 219"/>
                <a:gd name="T59" fmla="*/ 92 h 112"/>
                <a:gd name="T60" fmla="*/ 215 w 219"/>
                <a:gd name="T61" fmla="*/ 91 h 112"/>
                <a:gd name="T62" fmla="*/ 196 w 219"/>
                <a:gd name="T63" fmla="*/ 62 h 112"/>
                <a:gd name="T64" fmla="*/ 200 w 219"/>
                <a:gd name="T65" fmla="*/ 54 h 112"/>
                <a:gd name="T66" fmla="*/ 189 w 219"/>
                <a:gd name="T67" fmla="*/ 43 h 112"/>
                <a:gd name="T68" fmla="*/ 111 w 219"/>
                <a:gd name="T69" fmla="*/ 0 h 112"/>
                <a:gd name="T70" fmla="*/ 94 w 219"/>
                <a:gd name="T71" fmla="*/ 17 h 112"/>
                <a:gd name="T72" fmla="*/ 100 w 219"/>
                <a:gd name="T73" fmla="*/ 31 h 112"/>
                <a:gd name="T74" fmla="*/ 70 w 219"/>
                <a:gd name="T75" fmla="*/ 78 h 112"/>
                <a:gd name="T76" fmla="*/ 73 w 219"/>
                <a:gd name="T77" fmla="*/ 80 h 112"/>
                <a:gd name="T78" fmla="*/ 92 w 219"/>
                <a:gd name="T79" fmla="*/ 62 h 112"/>
                <a:gd name="T80" fmla="*/ 84 w 219"/>
                <a:gd name="T81" fmla="*/ 112 h 112"/>
                <a:gd name="T82" fmla="*/ 99 w 219"/>
                <a:gd name="T83" fmla="*/ 112 h 112"/>
                <a:gd name="T84" fmla="*/ 111 w 219"/>
                <a:gd name="T85" fmla="*/ 91 h 112"/>
                <a:gd name="T86" fmla="*/ 123 w 219"/>
                <a:gd name="T87" fmla="*/ 112 h 112"/>
                <a:gd name="T88" fmla="*/ 139 w 219"/>
                <a:gd name="T89" fmla="*/ 112 h 112"/>
                <a:gd name="T90" fmla="*/ 130 w 219"/>
                <a:gd name="T91" fmla="*/ 62 h 112"/>
                <a:gd name="T92" fmla="*/ 149 w 219"/>
                <a:gd name="T93" fmla="*/ 80 h 112"/>
                <a:gd name="T94" fmla="*/ 153 w 219"/>
                <a:gd name="T95" fmla="*/ 78 h 112"/>
                <a:gd name="T96" fmla="*/ 122 w 219"/>
                <a:gd name="T97" fmla="*/ 31 h 112"/>
                <a:gd name="T98" fmla="*/ 128 w 219"/>
                <a:gd name="T99" fmla="*/ 17 h 112"/>
                <a:gd name="T100" fmla="*/ 111 w 219"/>
                <a:gd name="T10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12">
                  <a:moveTo>
                    <a:pt x="29" y="43"/>
                  </a:moveTo>
                  <a:cubicBezTo>
                    <a:pt x="23" y="43"/>
                    <a:pt x="19" y="48"/>
                    <a:pt x="19" y="54"/>
                  </a:cubicBezTo>
                  <a:cubicBezTo>
                    <a:pt x="19" y="57"/>
                    <a:pt x="20" y="60"/>
                    <a:pt x="23" y="62"/>
                  </a:cubicBezTo>
                  <a:cubicBezTo>
                    <a:pt x="12" y="66"/>
                    <a:pt x="0" y="87"/>
                    <a:pt x="4" y="91"/>
                  </a:cubicBezTo>
                  <a:cubicBezTo>
                    <a:pt x="4" y="92"/>
                    <a:pt x="5" y="92"/>
                    <a:pt x="6" y="92"/>
                  </a:cubicBezTo>
                  <a:cubicBezTo>
                    <a:pt x="9" y="92"/>
                    <a:pt x="14" y="87"/>
                    <a:pt x="18" y="81"/>
                  </a:cubicBezTo>
                  <a:cubicBezTo>
                    <a:pt x="15" y="91"/>
                    <a:pt x="13" y="102"/>
                    <a:pt x="1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06"/>
                    <a:pt x="25" y="99"/>
                    <a:pt x="29" y="99"/>
                  </a:cubicBezTo>
                  <a:cubicBezTo>
                    <a:pt x="33" y="99"/>
                    <a:pt x="36" y="106"/>
                    <a:pt x="3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02"/>
                    <a:pt x="43" y="91"/>
                    <a:pt x="41" y="81"/>
                  </a:cubicBezTo>
                  <a:cubicBezTo>
                    <a:pt x="44" y="87"/>
                    <a:pt x="49" y="92"/>
                    <a:pt x="52" y="92"/>
                  </a:cubicBezTo>
                  <a:cubicBezTo>
                    <a:pt x="53" y="92"/>
                    <a:pt x="54" y="92"/>
                    <a:pt x="55" y="91"/>
                  </a:cubicBezTo>
                  <a:cubicBezTo>
                    <a:pt x="59" y="87"/>
                    <a:pt x="47" y="66"/>
                    <a:pt x="36" y="62"/>
                  </a:cubicBezTo>
                  <a:cubicBezTo>
                    <a:pt x="38" y="60"/>
                    <a:pt x="40" y="57"/>
                    <a:pt x="40" y="54"/>
                  </a:cubicBezTo>
                  <a:cubicBezTo>
                    <a:pt x="40" y="48"/>
                    <a:pt x="35" y="43"/>
                    <a:pt x="29" y="43"/>
                  </a:cubicBezTo>
                  <a:moveTo>
                    <a:pt x="189" y="43"/>
                  </a:moveTo>
                  <a:cubicBezTo>
                    <a:pt x="184" y="43"/>
                    <a:pt x="179" y="48"/>
                    <a:pt x="179" y="54"/>
                  </a:cubicBezTo>
                  <a:cubicBezTo>
                    <a:pt x="179" y="57"/>
                    <a:pt x="180" y="60"/>
                    <a:pt x="183" y="62"/>
                  </a:cubicBezTo>
                  <a:cubicBezTo>
                    <a:pt x="172" y="66"/>
                    <a:pt x="160" y="87"/>
                    <a:pt x="164" y="91"/>
                  </a:cubicBezTo>
                  <a:cubicBezTo>
                    <a:pt x="165" y="92"/>
                    <a:pt x="165" y="92"/>
                    <a:pt x="166" y="92"/>
                  </a:cubicBezTo>
                  <a:cubicBezTo>
                    <a:pt x="170" y="92"/>
                    <a:pt x="174" y="87"/>
                    <a:pt x="178" y="81"/>
                  </a:cubicBezTo>
                  <a:cubicBezTo>
                    <a:pt x="175" y="91"/>
                    <a:pt x="173" y="102"/>
                    <a:pt x="17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06"/>
                    <a:pt x="186" y="99"/>
                    <a:pt x="189" y="99"/>
                  </a:cubicBezTo>
                  <a:cubicBezTo>
                    <a:pt x="193" y="99"/>
                    <a:pt x="196" y="106"/>
                    <a:pt x="19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02"/>
                    <a:pt x="203" y="91"/>
                    <a:pt x="201" y="81"/>
                  </a:cubicBezTo>
                  <a:cubicBezTo>
                    <a:pt x="205" y="87"/>
                    <a:pt x="209" y="92"/>
                    <a:pt x="213" y="92"/>
                  </a:cubicBezTo>
                  <a:cubicBezTo>
                    <a:pt x="213" y="92"/>
                    <a:pt x="214" y="92"/>
                    <a:pt x="215" y="91"/>
                  </a:cubicBezTo>
                  <a:cubicBezTo>
                    <a:pt x="219" y="87"/>
                    <a:pt x="207" y="66"/>
                    <a:pt x="196" y="62"/>
                  </a:cubicBezTo>
                  <a:cubicBezTo>
                    <a:pt x="198" y="60"/>
                    <a:pt x="200" y="57"/>
                    <a:pt x="200" y="54"/>
                  </a:cubicBezTo>
                  <a:cubicBezTo>
                    <a:pt x="200" y="48"/>
                    <a:pt x="195" y="43"/>
                    <a:pt x="189" y="43"/>
                  </a:cubicBezTo>
                  <a:moveTo>
                    <a:pt x="111" y="0"/>
                  </a:moveTo>
                  <a:cubicBezTo>
                    <a:pt x="102" y="0"/>
                    <a:pt x="94" y="8"/>
                    <a:pt x="94" y="17"/>
                  </a:cubicBezTo>
                  <a:cubicBezTo>
                    <a:pt x="94" y="23"/>
                    <a:pt x="96" y="28"/>
                    <a:pt x="100" y="31"/>
                  </a:cubicBezTo>
                  <a:cubicBezTo>
                    <a:pt x="83" y="37"/>
                    <a:pt x="63" y="72"/>
                    <a:pt x="70" y="78"/>
                  </a:cubicBezTo>
                  <a:cubicBezTo>
                    <a:pt x="71" y="79"/>
                    <a:pt x="72" y="80"/>
                    <a:pt x="73" y="80"/>
                  </a:cubicBezTo>
                  <a:cubicBezTo>
                    <a:pt x="79" y="80"/>
                    <a:pt x="86" y="71"/>
                    <a:pt x="92" y="62"/>
                  </a:cubicBezTo>
                  <a:cubicBezTo>
                    <a:pt x="88" y="78"/>
                    <a:pt x="85" y="96"/>
                    <a:pt x="84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0" y="103"/>
                    <a:pt x="105" y="91"/>
                    <a:pt x="111" y="91"/>
                  </a:cubicBezTo>
                  <a:cubicBezTo>
                    <a:pt x="117" y="91"/>
                    <a:pt x="123" y="103"/>
                    <a:pt x="123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7" y="96"/>
                    <a:pt x="134" y="78"/>
                    <a:pt x="130" y="62"/>
                  </a:cubicBezTo>
                  <a:cubicBezTo>
                    <a:pt x="136" y="71"/>
                    <a:pt x="143" y="80"/>
                    <a:pt x="149" y="80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9" y="72"/>
                    <a:pt x="140" y="37"/>
                    <a:pt x="122" y="31"/>
                  </a:cubicBezTo>
                  <a:cubicBezTo>
                    <a:pt x="126" y="28"/>
                    <a:pt x="128" y="23"/>
                    <a:pt x="128" y="17"/>
                  </a:cubicBezTo>
                  <a:cubicBezTo>
                    <a:pt x="128" y="8"/>
                    <a:pt x="121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chenying0907 46"/>
            <p:cNvSpPr>
              <a:spLocks noEditPoints="1"/>
            </p:cNvSpPr>
            <p:nvPr/>
          </p:nvSpPr>
          <p:spPr bwMode="auto">
            <a:xfrm>
              <a:off x="7500" y="4693"/>
              <a:ext cx="1068" cy="1065"/>
            </a:xfrm>
            <a:custGeom>
              <a:avLst/>
              <a:gdLst>
                <a:gd name="T0" fmla="*/ 69 w 154"/>
                <a:gd name="T1" fmla="*/ 142 h 154"/>
                <a:gd name="T2" fmla="*/ 85 w 154"/>
                <a:gd name="T3" fmla="*/ 142 h 154"/>
                <a:gd name="T4" fmla="*/ 23 w 154"/>
                <a:gd name="T5" fmla="*/ 131 h 154"/>
                <a:gd name="T6" fmla="*/ 25 w 154"/>
                <a:gd name="T7" fmla="*/ 117 h 154"/>
                <a:gd name="T8" fmla="*/ 117 w 154"/>
                <a:gd name="T9" fmla="*/ 129 h 154"/>
                <a:gd name="T10" fmla="*/ 128 w 154"/>
                <a:gd name="T11" fmla="*/ 117 h 154"/>
                <a:gd name="T12" fmla="*/ 0 w 154"/>
                <a:gd name="T13" fmla="*/ 77 h 154"/>
                <a:gd name="T14" fmla="*/ 12 w 154"/>
                <a:gd name="T15" fmla="*/ 69 h 154"/>
                <a:gd name="T16" fmla="*/ 142 w 154"/>
                <a:gd name="T17" fmla="*/ 85 h 154"/>
                <a:gd name="T18" fmla="*/ 142 w 154"/>
                <a:gd name="T19" fmla="*/ 69 h 154"/>
                <a:gd name="T20" fmla="*/ 73 w 154"/>
                <a:gd name="T21" fmla="*/ 34 h 154"/>
                <a:gd name="T22" fmla="*/ 56 w 154"/>
                <a:gd name="T23" fmla="*/ 57 h 154"/>
                <a:gd name="T24" fmla="*/ 69 w 154"/>
                <a:gd name="T25" fmla="*/ 76 h 154"/>
                <a:gd name="T26" fmla="*/ 81 w 154"/>
                <a:gd name="T27" fmla="*/ 92 h 154"/>
                <a:gd name="T28" fmla="*/ 81 w 154"/>
                <a:gd name="T29" fmla="*/ 95 h 154"/>
                <a:gd name="T30" fmla="*/ 71 w 154"/>
                <a:gd name="T31" fmla="*/ 91 h 154"/>
                <a:gd name="T32" fmla="*/ 71 w 154"/>
                <a:gd name="T33" fmla="*/ 86 h 154"/>
                <a:gd name="T34" fmla="*/ 72 w 154"/>
                <a:gd name="T35" fmla="*/ 82 h 154"/>
                <a:gd name="T36" fmla="*/ 56 w 154"/>
                <a:gd name="T37" fmla="*/ 84 h 154"/>
                <a:gd name="T38" fmla="*/ 56 w 154"/>
                <a:gd name="T39" fmla="*/ 90 h 154"/>
                <a:gd name="T40" fmla="*/ 60 w 154"/>
                <a:gd name="T41" fmla="*/ 104 h 154"/>
                <a:gd name="T42" fmla="*/ 73 w 154"/>
                <a:gd name="T43" fmla="*/ 118 h 154"/>
                <a:gd name="T44" fmla="*/ 80 w 154"/>
                <a:gd name="T45" fmla="*/ 108 h 154"/>
                <a:gd name="T46" fmla="*/ 98 w 154"/>
                <a:gd name="T47" fmla="*/ 93 h 154"/>
                <a:gd name="T48" fmla="*/ 85 w 154"/>
                <a:gd name="T49" fmla="*/ 74 h 154"/>
                <a:gd name="T50" fmla="*/ 73 w 154"/>
                <a:gd name="T51" fmla="*/ 57 h 154"/>
                <a:gd name="T52" fmla="*/ 81 w 154"/>
                <a:gd name="T53" fmla="*/ 51 h 154"/>
                <a:gd name="T54" fmla="*/ 82 w 154"/>
                <a:gd name="T55" fmla="*/ 68 h 154"/>
                <a:gd name="T56" fmla="*/ 98 w 154"/>
                <a:gd name="T57" fmla="*/ 66 h 154"/>
                <a:gd name="T58" fmla="*/ 98 w 154"/>
                <a:gd name="T59" fmla="*/ 60 h 154"/>
                <a:gd name="T60" fmla="*/ 93 w 154"/>
                <a:gd name="T61" fmla="*/ 46 h 154"/>
                <a:gd name="T62" fmla="*/ 80 w 154"/>
                <a:gd name="T63" fmla="*/ 34 h 154"/>
                <a:gd name="T64" fmla="*/ 25 w 154"/>
                <a:gd name="T65" fmla="*/ 37 h 154"/>
                <a:gd name="T66" fmla="*/ 23 w 154"/>
                <a:gd name="T67" fmla="*/ 23 h 154"/>
                <a:gd name="T68" fmla="*/ 117 w 154"/>
                <a:gd name="T69" fmla="*/ 26 h 154"/>
                <a:gd name="T70" fmla="*/ 131 w 154"/>
                <a:gd name="T71" fmla="*/ 23 h 154"/>
                <a:gd name="T72" fmla="*/ 31 w 154"/>
                <a:gd name="T73" fmla="*/ 77 h 154"/>
                <a:gd name="T74" fmla="*/ 123 w 154"/>
                <a:gd name="T75" fmla="*/ 77 h 154"/>
                <a:gd name="T76" fmla="*/ 77 w 154"/>
                <a:gd name="T77" fmla="*/ 17 h 154"/>
                <a:gd name="T78" fmla="*/ 77 w 154"/>
                <a:gd name="T79" fmla="*/ 137 h 154"/>
                <a:gd name="T80" fmla="*/ 77 w 154"/>
                <a:gd name="T81" fmla="*/ 17 h 154"/>
                <a:gd name="T82" fmla="*/ 69 w 154"/>
                <a:gd name="T83" fmla="*/ 12 h 154"/>
                <a:gd name="T84" fmla="*/ 77 w 154"/>
                <a:gd name="T8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54">
                  <a:moveTo>
                    <a:pt x="85" y="142"/>
                  </a:moveTo>
                  <a:cubicBezTo>
                    <a:pt x="69" y="142"/>
                    <a:pt x="69" y="142"/>
                    <a:pt x="69" y="14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5" y="142"/>
                    <a:pt x="85" y="142"/>
                    <a:pt x="85" y="142"/>
                  </a:cubicBezTo>
                  <a:moveTo>
                    <a:pt x="25" y="117"/>
                  </a:moveTo>
                  <a:cubicBezTo>
                    <a:pt x="23" y="131"/>
                    <a:pt x="23" y="131"/>
                    <a:pt x="23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5" y="117"/>
                    <a:pt x="25" y="117"/>
                    <a:pt x="25" y="117"/>
                  </a:cubicBezTo>
                  <a:moveTo>
                    <a:pt x="128" y="117"/>
                  </a:moveTo>
                  <a:cubicBezTo>
                    <a:pt x="117" y="129"/>
                    <a:pt x="117" y="129"/>
                    <a:pt x="117" y="129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17"/>
                    <a:pt x="128" y="117"/>
                    <a:pt x="128" y="117"/>
                  </a:cubicBezTo>
                  <a:moveTo>
                    <a:pt x="12" y="69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42" y="69"/>
                  </a:moveTo>
                  <a:cubicBezTo>
                    <a:pt x="142" y="85"/>
                    <a:pt x="142" y="85"/>
                    <a:pt x="142" y="85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42" y="69"/>
                    <a:pt x="142" y="69"/>
                    <a:pt x="142" y="69"/>
                  </a:cubicBezTo>
                  <a:moveTo>
                    <a:pt x="80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62" y="43"/>
                    <a:pt x="56" y="48"/>
                    <a:pt x="56" y="57"/>
                  </a:cubicBezTo>
                  <a:cubicBezTo>
                    <a:pt x="56" y="61"/>
                    <a:pt x="58" y="66"/>
                    <a:pt x="63" y="71"/>
                  </a:cubicBezTo>
                  <a:cubicBezTo>
                    <a:pt x="65" y="72"/>
                    <a:pt x="67" y="74"/>
                    <a:pt x="69" y="76"/>
                  </a:cubicBezTo>
                  <a:cubicBezTo>
                    <a:pt x="71" y="78"/>
                    <a:pt x="73" y="80"/>
                    <a:pt x="75" y="81"/>
                  </a:cubicBezTo>
                  <a:cubicBezTo>
                    <a:pt x="79" y="85"/>
                    <a:pt x="81" y="89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1" y="94"/>
                    <a:pt x="81" y="95"/>
                    <a:pt x="81" y="95"/>
                  </a:cubicBezTo>
                  <a:cubicBezTo>
                    <a:pt x="81" y="98"/>
                    <a:pt x="80" y="100"/>
                    <a:pt x="76" y="100"/>
                  </a:cubicBezTo>
                  <a:cubicBezTo>
                    <a:pt x="73" y="100"/>
                    <a:pt x="71" y="97"/>
                    <a:pt x="71" y="91"/>
                  </a:cubicBezTo>
                  <a:cubicBezTo>
                    <a:pt x="71" y="90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5"/>
                    <a:pt x="56" y="86"/>
                    <a:pt x="56" y="87"/>
                  </a:cubicBezTo>
                  <a:cubicBezTo>
                    <a:pt x="56" y="88"/>
                    <a:pt x="56" y="89"/>
                    <a:pt x="56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8"/>
                    <a:pt x="57" y="102"/>
                    <a:pt x="60" y="104"/>
                  </a:cubicBezTo>
                  <a:cubicBezTo>
                    <a:pt x="63" y="106"/>
                    <a:pt x="67" y="108"/>
                    <a:pt x="73" y="10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6" y="108"/>
                    <a:pt x="90" y="106"/>
                    <a:pt x="93" y="104"/>
                  </a:cubicBezTo>
                  <a:cubicBezTo>
                    <a:pt x="96" y="102"/>
                    <a:pt x="98" y="98"/>
                    <a:pt x="98" y="93"/>
                  </a:cubicBezTo>
                  <a:cubicBezTo>
                    <a:pt x="98" y="88"/>
                    <a:pt x="96" y="84"/>
                    <a:pt x="91" y="79"/>
                  </a:cubicBezTo>
                  <a:cubicBezTo>
                    <a:pt x="89" y="77"/>
                    <a:pt x="87" y="76"/>
                    <a:pt x="85" y="74"/>
                  </a:cubicBezTo>
                  <a:cubicBezTo>
                    <a:pt x="83" y="72"/>
                    <a:pt x="81" y="70"/>
                    <a:pt x="79" y="68"/>
                  </a:cubicBezTo>
                  <a:cubicBezTo>
                    <a:pt x="75" y="64"/>
                    <a:pt x="73" y="61"/>
                    <a:pt x="73" y="57"/>
                  </a:cubicBezTo>
                  <a:cubicBezTo>
                    <a:pt x="73" y="52"/>
                    <a:pt x="74" y="50"/>
                    <a:pt x="78" y="50"/>
                  </a:cubicBezTo>
                  <a:cubicBezTo>
                    <a:pt x="79" y="50"/>
                    <a:pt x="80" y="50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8" y="65"/>
                    <a:pt x="98" y="64"/>
                    <a:pt x="98" y="63"/>
                  </a:cubicBezTo>
                  <a:cubicBezTo>
                    <a:pt x="98" y="62"/>
                    <a:pt x="98" y="61"/>
                    <a:pt x="98" y="60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2"/>
                    <a:pt x="97" y="48"/>
                    <a:pt x="93" y="46"/>
                  </a:cubicBezTo>
                  <a:cubicBezTo>
                    <a:pt x="91" y="44"/>
                    <a:pt x="86" y="42"/>
                    <a:pt x="80" y="42"/>
                  </a:cubicBezTo>
                  <a:cubicBezTo>
                    <a:pt x="80" y="34"/>
                    <a:pt x="80" y="34"/>
                    <a:pt x="80" y="34"/>
                  </a:cubicBezTo>
                  <a:moveTo>
                    <a:pt x="23" y="23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1" y="23"/>
                  </a:moveTo>
                  <a:cubicBezTo>
                    <a:pt x="117" y="26"/>
                    <a:pt x="117" y="26"/>
                    <a:pt x="117" y="2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1" y="23"/>
                    <a:pt x="131" y="23"/>
                    <a:pt x="131" y="23"/>
                  </a:cubicBezTo>
                  <a:moveTo>
                    <a:pt x="77" y="123"/>
                  </a:moveTo>
                  <a:cubicBezTo>
                    <a:pt x="51" y="123"/>
                    <a:pt x="31" y="103"/>
                    <a:pt x="31" y="77"/>
                  </a:cubicBezTo>
                  <a:cubicBezTo>
                    <a:pt x="31" y="52"/>
                    <a:pt x="51" y="31"/>
                    <a:pt x="77" y="31"/>
                  </a:cubicBezTo>
                  <a:cubicBezTo>
                    <a:pt x="102" y="31"/>
                    <a:pt x="123" y="52"/>
                    <a:pt x="123" y="77"/>
                  </a:cubicBezTo>
                  <a:cubicBezTo>
                    <a:pt x="123" y="103"/>
                    <a:pt x="102" y="123"/>
                    <a:pt x="77" y="123"/>
                  </a:cubicBezTo>
                  <a:moveTo>
                    <a:pt x="77" y="17"/>
                  </a:moveTo>
                  <a:cubicBezTo>
                    <a:pt x="44" y="17"/>
                    <a:pt x="17" y="44"/>
                    <a:pt x="17" y="77"/>
                  </a:cubicBezTo>
                  <a:cubicBezTo>
                    <a:pt x="17" y="110"/>
                    <a:pt x="44" y="137"/>
                    <a:pt x="77" y="137"/>
                  </a:cubicBezTo>
                  <a:cubicBezTo>
                    <a:pt x="110" y="137"/>
                    <a:pt x="137" y="110"/>
                    <a:pt x="137" y="77"/>
                  </a:cubicBezTo>
                  <a:cubicBezTo>
                    <a:pt x="137" y="44"/>
                    <a:pt x="110" y="17"/>
                    <a:pt x="77" y="17"/>
                  </a:cubicBezTo>
                  <a:moveTo>
                    <a:pt x="77" y="0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116"/>
            <p:cNvSpPr txBox="1"/>
            <p:nvPr/>
          </p:nvSpPr>
          <p:spPr>
            <a:xfrm>
              <a:off x="5037" y="4128"/>
              <a:ext cx="888" cy="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</a:p>
            <a:p>
              <a:pPr algn="ctr"/>
              <a:r>
                <a:rPr 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息</a:t>
              </a:r>
            </a:p>
            <a:p>
              <a:pPr algn="ctr"/>
              <a:r>
                <a:rPr 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</a:t>
              </a:r>
            </a:p>
            <a:p>
              <a:pPr algn="ctr"/>
              <a:r>
                <a:rPr lang="zh-CN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</a:t>
              </a:r>
              <a:endParaRPr 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50" y="3227"/>
              <a:ext cx="2594" cy="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</a:rPr>
                <a:t>教育部门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90" y="5956"/>
              <a:ext cx="1126" cy="1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uFillTx/>
                </a:rPr>
                <a:t>学</a:t>
              </a:r>
            </a:p>
            <a:p>
              <a:r>
                <a:rPr lang="zh-CN" altLang="en-US" sz="2000" b="1">
                  <a:solidFill>
                    <a:schemeClr val="bg1"/>
                  </a:solidFill>
                  <a:uFillTx/>
                </a:rPr>
                <a:t>  校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421" y="5956"/>
              <a:ext cx="1252" cy="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</a:rPr>
                <a:t>技术</a:t>
              </a:r>
            </a:p>
            <a:p>
              <a:r>
                <a:rPr lang="zh-CN" altLang="en-US" sz="2400" b="1">
                  <a:solidFill>
                    <a:schemeClr val="bg1"/>
                  </a:solidFill>
                </a:rPr>
                <a:t>管理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355080" y="2042160"/>
            <a:ext cx="4233545" cy="302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b="1"/>
              <a:t>同学们在福建助学</a:t>
            </a:r>
            <a:r>
              <a:rPr lang="en-US" altLang="zh-CN" sz="2400" b="1"/>
              <a:t>App</a:t>
            </a:r>
            <a:r>
              <a:rPr lang="zh-CN" altLang="en-US" sz="2400" b="1"/>
              <a:t>填写的个人信息将仅供学校、教育部门进行学生资助工作使用，教育部门、学校和技术管理部门将对信息严格保密，请同学们放心填写！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1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文本框 15372"/>
          <p:cNvSpPr txBox="1"/>
          <p:nvPr/>
        </p:nvSpPr>
        <p:spPr>
          <a:xfrm>
            <a:off x="6296025" y="4467225"/>
            <a:ext cx="1660525" cy="1549400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孤儿（福利证）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4832" y="1159693"/>
            <a:ext cx="3860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福建助学</a:t>
            </a:r>
            <a:r>
              <a:rPr lang="en-US" altLang="zh-CN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的下载和安装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63800" y="1918970"/>
            <a:ext cx="768413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福建助学</a:t>
            </a:r>
            <a:r>
              <a:rPr lang="en-US" altLang="zh-CN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可在苹果与安卓市场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搜索“福建助学”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即可下载安装；</a:t>
            </a:r>
            <a:endParaRPr lang="en-US" altLang="zh-CN" sz="18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可直接扫描下图二维码直接下载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“福建助学”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8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3217545"/>
            <a:ext cx="2344420" cy="2369185"/>
          </a:xfrm>
          <a:prstGeom prst="rect">
            <a:avLst/>
          </a:prstGeom>
        </p:spPr>
      </p:pic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74147" y="957763"/>
            <a:ext cx="46170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精准资助信息填写</a:t>
            </a:r>
            <a:r>
              <a:rPr lang="en-US" altLang="zh-CN" sz="32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054090" y="2035175"/>
            <a:ext cx="434086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</a:rPr>
              <a:t>●打开</a:t>
            </a:r>
            <a:r>
              <a:rPr lang="en-US" altLang="zh-CN" sz="2400" b="1">
                <a:latin typeface="宋体" panose="02010600030101010101" pitchFamily="2" charset="-122"/>
              </a:rPr>
              <a:t>APP</a:t>
            </a:r>
            <a:r>
              <a:rPr lang="zh-CN" altLang="en-US" sz="2400" b="1">
                <a:latin typeface="宋体" panose="02010600030101010101" pitchFamily="2" charset="-122"/>
              </a:rPr>
              <a:t>首页，点击</a:t>
            </a:r>
            <a:r>
              <a:rPr lang="en-US" altLang="zh-CN" sz="2400" b="1">
                <a:latin typeface="宋体" panose="02010600030101010101" pitchFamily="2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</a:rPr>
              <a:t>资助</a:t>
            </a:r>
            <a:r>
              <a:rPr lang="en-US" altLang="zh-CN" sz="2400" b="1">
                <a:latin typeface="宋体" panose="02010600030101010101" pitchFamily="2" charset="-122"/>
              </a:rPr>
              <a:t>”</a:t>
            </a:r>
            <a:r>
              <a:rPr lang="zh-CN" altLang="en-US" sz="2400" b="1">
                <a:latin typeface="宋体" panose="02010600030101010101" pitchFamily="2" charset="-122"/>
              </a:rPr>
              <a:t>；</a:t>
            </a:r>
          </a:p>
          <a:p>
            <a:endParaRPr lang="zh-CN" altLang="en-US" sz="2400" b="1">
              <a:latin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</a:rPr>
              <a:t>●点击</a:t>
            </a:r>
            <a:r>
              <a:rPr lang="en-US" altLang="zh-CN" sz="2400" b="1">
                <a:latin typeface="宋体" panose="02010600030101010101" pitchFamily="2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</a:rPr>
              <a:t>精准资助信息填报</a:t>
            </a:r>
            <a:r>
              <a:rPr lang="en-US" altLang="zh-CN" sz="2400" b="1">
                <a:latin typeface="宋体" panose="02010600030101010101" pitchFamily="2" charset="-122"/>
              </a:rPr>
              <a:t>”</a:t>
            </a:r>
            <a:endParaRPr lang="en-US" altLang="zh-CN" sz="2000" b="1">
              <a:latin typeface="宋体" panose="02010600030101010101" pitchFamily="2" charset="-122"/>
            </a:endParaRPr>
          </a:p>
          <a:p>
            <a:endParaRPr lang="zh-CN" altLang="en-US" sz="2000" b="1">
              <a:solidFill>
                <a:schemeClr val="tx2">
                  <a:lumMod val="60000"/>
                  <a:lumOff val="4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206490" y="4411980"/>
            <a:ext cx="3856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◎新增</a:t>
            </a:r>
            <a:r>
              <a:rPr lang="en-US" altLang="zh-CN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消息</a:t>
            </a:r>
            <a:r>
              <a:rPr lang="en-US" altLang="zh-CN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4D76C3"/>
                </a:solidFill>
                <a:latin typeface="宋体" panose="02010600030101010101" pitchFamily="2" charset="-122"/>
                <a:sym typeface="+mn-ea"/>
              </a:rPr>
              <a:t>模块，主要对民主评议过程及助学名单结果进行公示。</a:t>
            </a:r>
          </a:p>
        </p:txBody>
      </p:sp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  <p:pic>
        <p:nvPicPr>
          <p:cNvPr id="8" name="Picture 4" descr="C:\Users\windows\Desktop\app系统截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52" y="1643050"/>
            <a:ext cx="2357454" cy="4501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8870" y="891723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2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身份信息的验证</a:t>
            </a:r>
          </a:p>
        </p:txBody>
      </p:sp>
      <p:pic>
        <p:nvPicPr>
          <p:cNvPr id="3" name="图片 2" descr="资助信息"/>
          <p:cNvPicPr>
            <a:picLocks noChangeAspect="1"/>
          </p:cNvPicPr>
          <p:nvPr/>
        </p:nvPicPr>
        <p:blipFill>
          <a:blip r:embed="rId3" cstate="print"/>
          <a:srcRect l="2054" t="2291" r="2703" b="14281"/>
          <a:stretch>
            <a:fillRect/>
          </a:stretch>
        </p:blipFill>
        <p:spPr>
          <a:xfrm>
            <a:off x="1531620" y="1529715"/>
            <a:ext cx="2642235" cy="3682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67815" y="5212080"/>
            <a:ext cx="26416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学生在使用福建助学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进行提交信息，如果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按钮还是蓝色的，表示老师还未审核，此时还可以重复修改，修改后再次提交即可。</a:t>
            </a:r>
          </a:p>
        </p:txBody>
      </p:sp>
      <p:pic>
        <p:nvPicPr>
          <p:cNvPr id="6" name="图片 5" descr="身份信息"/>
          <p:cNvPicPr>
            <a:picLocks noChangeAspect="1"/>
          </p:cNvPicPr>
          <p:nvPr/>
        </p:nvPicPr>
        <p:blipFill>
          <a:blip r:embed="rId4" cstate="print"/>
          <a:srcRect t="2583" r="3723" b="17493"/>
          <a:stretch>
            <a:fillRect/>
          </a:stretch>
        </p:blipFill>
        <p:spPr>
          <a:xfrm>
            <a:off x="4512310" y="1529715"/>
            <a:ext cx="2746375" cy="405511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512310" y="4170680"/>
            <a:ext cx="27463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宋体" panose="02010600030101010101" pitchFamily="2" charset="-122"/>
              </a:rPr>
              <a:t>●</a:t>
            </a:r>
            <a:r>
              <a:rPr lang="zh-CN" altLang="en-US" sz="1600"/>
              <a:t>点击</a:t>
            </a:r>
            <a:r>
              <a:rPr lang="en-US" altLang="zh-CN" sz="1600"/>
              <a:t>“</a:t>
            </a:r>
            <a:r>
              <a:rPr lang="zh-CN" altLang="en-US" sz="1600"/>
              <a:t>身份信息</a:t>
            </a:r>
            <a:r>
              <a:rPr lang="en-US" altLang="zh-CN" sz="1600"/>
              <a:t>”</a:t>
            </a:r>
            <a:r>
              <a:rPr lang="zh-CN" altLang="en-US" sz="1600"/>
              <a:t>，进入实名认证；</a:t>
            </a:r>
          </a:p>
          <a:p>
            <a:endParaRPr lang="zh-CN" altLang="en-US" sz="1600"/>
          </a:p>
          <a:p>
            <a:r>
              <a:rPr lang="en-US" altLang="zh-CN" sz="1600">
                <a:latin typeface="宋体" panose="02010600030101010101" pitchFamily="2" charset="-122"/>
              </a:rPr>
              <a:t>●</a:t>
            </a:r>
            <a:r>
              <a:rPr lang="zh-CN" altLang="en-US" sz="1600">
                <a:latin typeface="宋体" panose="02010600030101010101" pitchFamily="2" charset="-122"/>
              </a:rPr>
              <a:t>输入有效信息后点击</a:t>
            </a:r>
            <a:r>
              <a:rPr lang="en-US" altLang="zh-CN" sz="1600">
                <a:latin typeface="宋体" panose="02010600030101010101" pitchFamily="2" charset="-122"/>
              </a:rPr>
              <a:t>“</a:t>
            </a:r>
            <a:r>
              <a:rPr lang="zh-CN" altLang="en-US" sz="1600">
                <a:latin typeface="宋体" panose="02010600030101010101" pitchFamily="2" charset="-122"/>
              </a:rPr>
              <a:t>确认</a:t>
            </a:r>
            <a:r>
              <a:rPr lang="en-US" altLang="zh-CN" sz="1600">
                <a:latin typeface="宋体" panose="02010600030101010101" pitchFamily="2" charset="-122"/>
              </a:rPr>
              <a:t>”</a:t>
            </a:r>
            <a:r>
              <a:rPr lang="zh-CN" altLang="en-US" sz="1600">
                <a:latin typeface="宋体" panose="02010600030101010101" pitchFamily="2" charset="-122"/>
              </a:rPr>
              <a:t>；</a:t>
            </a:r>
          </a:p>
          <a:p>
            <a:endParaRPr lang="zh-CN" altLang="en-US" sz="1600">
              <a:latin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</a:rPr>
              <a:t>◎证件类型新增港澳台通行证和护照。</a:t>
            </a:r>
          </a:p>
        </p:txBody>
      </p:sp>
      <p:pic>
        <p:nvPicPr>
          <p:cNvPr id="7" name="图片 6" descr="身份信息pop"/>
          <p:cNvPicPr>
            <a:picLocks noChangeAspect="1"/>
          </p:cNvPicPr>
          <p:nvPr/>
        </p:nvPicPr>
        <p:blipFill>
          <a:blip r:embed="rId5" cstate="print"/>
          <a:srcRect t="2250" b="5004"/>
          <a:stretch>
            <a:fillRect/>
          </a:stretch>
        </p:blipFill>
        <p:spPr>
          <a:xfrm>
            <a:off x="7672705" y="1529715"/>
            <a:ext cx="2774315" cy="4286885"/>
          </a:xfrm>
          <a:prstGeom prst="rect">
            <a:avLst/>
          </a:prstGeom>
        </p:spPr>
      </p:pic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</a:p>
        </p:txBody>
      </p:sp>
      <p:sp>
        <p:nvSpPr>
          <p:cNvPr id="3" name="矩形 2"/>
          <p:cNvSpPr/>
          <p:nvPr/>
        </p:nvSpPr>
        <p:spPr>
          <a:xfrm>
            <a:off x="3551555" y="895350"/>
            <a:ext cx="5180330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 学籍信息的选择</a:t>
            </a:r>
          </a:p>
        </p:txBody>
      </p:sp>
      <p:pic>
        <p:nvPicPr>
          <p:cNvPr id="6" name="图片 5" descr="个人信息"/>
          <p:cNvPicPr>
            <a:picLocks noChangeAspect="1"/>
          </p:cNvPicPr>
          <p:nvPr/>
        </p:nvPicPr>
        <p:blipFill>
          <a:blip r:embed="rId2" cstate="print"/>
          <a:srcRect t="2219" r="2464" b="14736"/>
          <a:stretch>
            <a:fillRect/>
          </a:stretch>
        </p:blipFill>
        <p:spPr>
          <a:xfrm>
            <a:off x="1499870" y="1692275"/>
            <a:ext cx="2849245" cy="4130040"/>
          </a:xfrm>
          <a:prstGeom prst="rect">
            <a:avLst/>
          </a:prstGeom>
        </p:spPr>
      </p:pic>
      <p:grpSp>
        <p:nvGrpSpPr>
          <p:cNvPr id="12295" name="组合 7"/>
          <p:cNvGrpSpPr/>
          <p:nvPr/>
        </p:nvGrpSpPr>
        <p:grpSpPr>
          <a:xfrm>
            <a:off x="4586605" y="1692910"/>
            <a:ext cx="2586990" cy="4129405"/>
            <a:chOff x="373954" y="1335385"/>
            <a:chExt cx="2808312" cy="3920515"/>
          </a:xfrm>
        </p:grpSpPr>
        <p:pic>
          <p:nvPicPr>
            <p:cNvPr id="12296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54" y="1335385"/>
              <a:ext cx="2808312" cy="39205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756023" y="2355786"/>
              <a:ext cx="1008072" cy="36030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</a:lstStyle>
            <a:p>
              <a:pPr lvl="0" indent="0" algn="ctr" defTabSz="914400"/>
              <a:endParaRPr lang="zh-CN" altLang="en-US" sz="2400">
                <a:solidFill>
                  <a:srgbClr val="FFFFFF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6023" y="4227158"/>
              <a:ext cx="1008072" cy="3603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</a:lstStyle>
            <a:p>
              <a:pPr lvl="0" indent="0" algn="ctr" defTabSz="914400"/>
              <a:endParaRPr lang="zh-CN" altLang="en-US" sz="2400">
                <a:solidFill>
                  <a:srgbClr val="FFFFFF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517130" y="1511300"/>
            <a:ext cx="2875280" cy="430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试点高校的院系、年级、专业、班级为选择项，非试点高校的学籍信息为输入项；</a:t>
            </a:r>
            <a:endParaRPr lang="en-US" altLang="zh-CN" sz="186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defTabSz="914400"/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独立学院的学生，在选择学校时，需注意选择正确的高校名称。</a:t>
            </a:r>
            <a:endParaRPr lang="en-US" altLang="zh-CN" sz="1865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defTabSz="914400"/>
            <a:r>
              <a:rPr lang="zh-CN" altLang="en-US" sz="1865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如：集美大学诚毅学院为集美大学的独立学院，学生在选择时应选择集美大学诚毅学院，而非集美大学。</a:t>
            </a:r>
            <a:endParaRPr lang="en-US" altLang="zh-CN" sz="1865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</a:p>
        </p:txBody>
      </p:sp>
      <p:sp>
        <p:nvSpPr>
          <p:cNvPr id="2" name="矩形 1"/>
          <p:cNvSpPr/>
          <p:nvPr/>
        </p:nvSpPr>
        <p:spPr>
          <a:xfrm>
            <a:off x="5026660" y="678180"/>
            <a:ext cx="213931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学生信息的提交</a:t>
            </a: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60" y="1661795"/>
            <a:ext cx="2521585" cy="4485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61795"/>
            <a:ext cx="2767330" cy="4485640"/>
          </a:xfrm>
          <a:prstGeom prst="rect">
            <a:avLst/>
          </a:prstGeom>
        </p:spPr>
      </p:pic>
      <p:sp>
        <p:nvSpPr>
          <p:cNvPr id="13316" name="TextBox 4"/>
          <p:cNvSpPr txBox="1"/>
          <p:nvPr/>
        </p:nvSpPr>
        <p:spPr>
          <a:xfrm>
            <a:off x="7711440" y="2075815"/>
            <a:ext cx="281559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学生在填写或修改信息后，需回到资料卡页面，点击“提交”按钮后生效。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0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注：如未点击“提交”按钮，自评分将不在后台重新计算。但在辅导员审核通过后，后台管理系统将根据最后确认信息重新计分。</a:t>
            </a:r>
          </a:p>
        </p:txBody>
      </p:sp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文本框 15369"/>
          <p:cNvSpPr txBox="1"/>
          <p:nvPr/>
        </p:nvSpPr>
        <p:spPr>
          <a:xfrm>
            <a:off x="3881755" y="2929255"/>
            <a:ext cx="1529080" cy="1482725"/>
          </a:xfrm>
          <a:prstGeom prst="rect">
            <a:avLst/>
          </a:prstGeom>
          <a:noFill/>
          <a:ln w="9525">
            <a:noFill/>
          </a:ln>
        </p:spPr>
        <p:txBody>
          <a:bodyPr lIns="222994" tIns="222994" rIns="222994" bIns="222994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低保（低保证）</a:t>
            </a:r>
          </a:p>
        </p:txBody>
      </p:sp>
      <p:sp>
        <p:nvSpPr>
          <p:cNvPr id="2" name="矩形 1"/>
          <p:cNvSpPr/>
          <p:nvPr/>
        </p:nvSpPr>
        <p:spPr>
          <a:xfrm>
            <a:off x="5015230" y="865505"/>
            <a:ext cx="216217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民主互评的填报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411047" y="2228548"/>
            <a:ext cx="5045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</a:rPr>
              <a:t>◎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cs typeface="+mn-ea"/>
              </a:rPr>
              <a:t>新增民主互评模块，被辅导员指定的班级内有权人通过该模块对助学对象进行民主评议。</a:t>
            </a:r>
            <a:endParaRPr lang="zh-CN" altLang="en-US" sz="2400" dirty="0">
              <a:latin typeface="宋体" panose="02010600030101010101" pitchFamily="2" charset="-122"/>
              <a:cs typeface="+mn-ea"/>
            </a:endParaRP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●打开</a:t>
            </a:r>
            <a:r>
              <a:rPr lang="en-US" altLang="zh-CN" sz="2400" dirty="0">
                <a:latin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</a:rPr>
              <a:t>首页，点击</a:t>
            </a:r>
            <a:r>
              <a:rPr lang="en-US" altLang="zh-CN" sz="2400" dirty="0">
                <a:latin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</a:rPr>
              <a:t>资助</a:t>
            </a:r>
            <a:r>
              <a:rPr lang="en-US" altLang="zh-CN" sz="2400" dirty="0">
                <a:latin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</a:rPr>
              <a:t>；在“精准资助信息填报”中完善“身份信息”及“个人信息”两栏内容后直接返回（不点击“提交”）；</a:t>
            </a: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●点击</a:t>
            </a:r>
            <a:r>
              <a:rPr lang="en-US" altLang="zh-CN" sz="2400" dirty="0">
                <a:latin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</a:rPr>
              <a:t>民主互评信息填报表</a:t>
            </a:r>
            <a:r>
              <a:rPr lang="en-US" altLang="zh-CN" sz="2400" dirty="0">
                <a:latin typeface="宋体" panose="02010600030101010101" pitchFamily="2" charset="-122"/>
              </a:rPr>
              <a:t>”</a:t>
            </a: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4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  <p:pic>
        <p:nvPicPr>
          <p:cNvPr id="7" name="Picture 4" descr="C:\Users\windows\Desktop\app系统截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8" y="1643050"/>
            <a:ext cx="2357454" cy="4501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9835" y="769620"/>
            <a:ext cx="213233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民主互评的填报</a:t>
            </a:r>
          </a:p>
        </p:txBody>
      </p:sp>
      <p:pic>
        <p:nvPicPr>
          <p:cNvPr id="6" name="图片 5" descr="互评1"/>
          <p:cNvPicPr>
            <a:picLocks noChangeAspect="1"/>
          </p:cNvPicPr>
          <p:nvPr/>
        </p:nvPicPr>
        <p:blipFill>
          <a:blip r:embed="rId2" cstate="print"/>
          <a:srcRect r="3076" b="15566"/>
          <a:stretch>
            <a:fillRect/>
          </a:stretch>
        </p:blipFill>
        <p:spPr>
          <a:xfrm>
            <a:off x="3054032" y="1511343"/>
            <a:ext cx="2836545" cy="4756785"/>
          </a:xfrm>
          <a:prstGeom prst="rect">
            <a:avLst/>
          </a:prstGeom>
        </p:spPr>
      </p:pic>
      <p:pic>
        <p:nvPicPr>
          <p:cNvPr id="7" name="图片 6" descr="互评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1240" y="1535387"/>
            <a:ext cx="2689860" cy="4659630"/>
          </a:xfrm>
          <a:prstGeom prst="rect">
            <a:avLst/>
          </a:prstGeom>
        </p:spPr>
      </p:pic>
      <p:pic>
        <p:nvPicPr>
          <p:cNvPr id="8" name="图片 7" descr="互评提交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4310" y="1535387"/>
            <a:ext cx="2619375" cy="4658995"/>
          </a:xfrm>
          <a:prstGeom prst="rect">
            <a:avLst/>
          </a:prstGeom>
        </p:spPr>
      </p:pic>
      <p:sp>
        <p:nvSpPr>
          <p:cNvPr id="2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B092A4-5C44-4182-80CC-D92F04C64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3" y="1535387"/>
            <a:ext cx="2675692" cy="47567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674" y="891541"/>
            <a:ext cx="7008284" cy="76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</a:lstStyle>
          <a:p>
            <a:pPr lvl="0" indent="0" defTabSz="914400"/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</a:p>
        </p:txBody>
      </p:sp>
      <p:sp>
        <p:nvSpPr>
          <p:cNvPr id="14338" name="TextBox 2"/>
          <p:cNvSpPr txBox="1"/>
          <p:nvPr/>
        </p:nvSpPr>
        <p:spPr>
          <a:xfrm>
            <a:off x="2508885" y="1659890"/>
            <a:ext cx="7543800" cy="4726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/>
            <a:endParaRPr lang="en-US" altLang="zh-CN" sz="2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关于在线咨询</a:t>
            </a:r>
            <a:endParaRPr lang="en-US" altLang="zh-CN" sz="24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学生在使用“福建助学”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过程中遇到问题，可</a:t>
            </a:r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添加“兴业助学宝”微信服务号在线咨询，拨打</a:t>
            </a:r>
            <a:r>
              <a: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4000096095</a:t>
            </a:r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咨询，也可以发邮件到</a:t>
            </a:r>
            <a:r>
              <a: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zxb@ksdao.com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，我们安排了专门的客服来解答学生咨询。</a:t>
            </a:r>
            <a:endParaRPr lang="en-US" altLang="zh-CN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en-US" altLang="zh-CN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关于信息修改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学生在使用福建助学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进行提交信息，如果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按钮还是蓝色的，表示老师还未审核，此时还可以重复修改，修改后再次提交即可。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关于修改密码</a:t>
            </a: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defTabSz="914400">
              <a:buFont typeface="Wingdings" panose="05000000000000000000" pitchFamily="2" charset="2"/>
              <a:buNone/>
            </a:pP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学生可在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安全设置</a:t>
            </a:r>
            <a:r>
              <a:rPr lang="en-US" altLang="zh-CN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中修改登录密码。</a:t>
            </a:r>
          </a:p>
          <a:p>
            <a:pPr indent="0" defTabSz="914400">
              <a:buFont typeface="Wingdings" panose="05000000000000000000" pitchFamily="2" charset="2"/>
              <a:buNone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endParaRPr lang="zh-CN" altLang="en-US" sz="186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Wingdings" panose="05000000000000000000" pitchFamily="2" charset="2"/>
              <a:buChar char="l"/>
            </a:pPr>
            <a:endParaRPr lang="zh-CN" altLang="en-US" sz="18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/>
          <p:cNvSpPr/>
          <p:nvPr/>
        </p:nvSpPr>
        <p:spPr>
          <a:xfrm>
            <a:off x="1101090" y="179705"/>
            <a:ext cx="7561263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学生操作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50508A02PWBG">
  <a:themeElements>
    <a:clrScheme name="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90C413"/>
      </a:accent1>
      <a:accent2>
        <a:srgbClr val="BABD3D"/>
      </a:accent2>
      <a:accent3>
        <a:srgbClr val="FFFFFF"/>
      </a:accent3>
      <a:accent4>
        <a:srgbClr val="515151"/>
      </a:accent4>
      <a:accent5>
        <a:srgbClr val="C7DEAA"/>
      </a:accent5>
      <a:accent6>
        <a:srgbClr val="A6A936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000120150508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90C413"/>
        </a:accent1>
        <a:accent2>
          <a:srgbClr val="BABD3D"/>
        </a:accent2>
        <a:accent3>
          <a:srgbClr val="FFFFFF"/>
        </a:accent3>
        <a:accent4>
          <a:srgbClr val="505050"/>
        </a:accent4>
        <a:accent5>
          <a:srgbClr val="C6DEAA"/>
        </a:accent5>
        <a:accent6>
          <a:srgbClr val="A8AB3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727</Words>
  <Application>Microsoft Office PowerPoint</Application>
  <PresentationFormat>宽屏</PresentationFormat>
  <Paragraphs>84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幼圆</vt:lpstr>
      <vt:lpstr>Arial</vt:lpstr>
      <vt:lpstr>Verdana</vt:lpstr>
      <vt:lpstr>Wingdings</vt:lpstr>
      <vt:lpstr>默认设计模板</vt:lpstr>
      <vt:lpstr>2_A000120150508A02PWBG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377</cp:revision>
  <dcterms:created xsi:type="dcterms:W3CDTF">2015-09-16T01:34:00Z</dcterms:created>
  <dcterms:modified xsi:type="dcterms:W3CDTF">2018-10-08T02:37:30Z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